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notesMasterIdLst>
    <p:notesMasterId r:id="rId36"/>
  </p:notesMasterIdLst>
  <p:sldIdLst>
    <p:sldId id="256" r:id="rId2"/>
    <p:sldId id="288" r:id="rId3"/>
    <p:sldId id="282" r:id="rId4"/>
    <p:sldId id="283" r:id="rId5"/>
    <p:sldId id="284" r:id="rId6"/>
    <p:sldId id="285" r:id="rId7"/>
    <p:sldId id="261" r:id="rId8"/>
    <p:sldId id="258" r:id="rId9"/>
    <p:sldId id="286" r:id="rId10"/>
    <p:sldId id="287" r:id="rId11"/>
    <p:sldId id="278" r:id="rId12"/>
    <p:sldId id="281" r:id="rId13"/>
    <p:sldId id="279" r:id="rId14"/>
    <p:sldId id="294" r:id="rId15"/>
    <p:sldId id="273" r:id="rId16"/>
    <p:sldId id="271" r:id="rId17"/>
    <p:sldId id="270" r:id="rId18"/>
    <p:sldId id="299" r:id="rId19"/>
    <p:sldId id="264" r:id="rId20"/>
    <p:sldId id="275" r:id="rId21"/>
    <p:sldId id="266" r:id="rId22"/>
    <p:sldId id="274" r:id="rId23"/>
    <p:sldId id="290" r:id="rId24"/>
    <p:sldId id="276" r:id="rId25"/>
    <p:sldId id="297" r:id="rId26"/>
    <p:sldId id="296" r:id="rId27"/>
    <p:sldId id="298" r:id="rId28"/>
    <p:sldId id="277" r:id="rId29"/>
    <p:sldId id="291" r:id="rId30"/>
    <p:sldId id="292" r:id="rId31"/>
    <p:sldId id="267" r:id="rId32"/>
    <p:sldId id="269" r:id="rId33"/>
    <p:sldId id="289" r:id="rId34"/>
    <p:sldId id="295" r:id="rId3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9059139-B8F0-45A9-90A9-BB5F402A367B}" v="178" dt="2024-07-22T05:06:31.16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78" d="100"/>
          <a:sy n="78" d="100"/>
        </p:scale>
        <p:origin x="878"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A0B8D4E-1795-4042-A76F-C8062F21D89C}" type="datetimeFigureOut">
              <a:rPr lang="en-IN" smtClean="0"/>
              <a:t>24-07-2024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6D8C96C-43BD-4613-A99C-D5B4120D9506}" type="slidenum">
              <a:rPr lang="en-IN" smtClean="0"/>
              <a:t>‹#›</a:t>
            </a:fld>
            <a:endParaRPr lang="en-IN"/>
          </a:p>
        </p:txBody>
      </p:sp>
    </p:spTree>
    <p:extLst>
      <p:ext uri="{BB962C8B-B14F-4D97-AF65-F5344CB8AC3E}">
        <p14:creationId xmlns:p14="http://schemas.microsoft.com/office/powerpoint/2010/main" val="25132984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6D8C96C-43BD-4613-A99C-D5B4120D9506}" type="slidenum">
              <a:rPr lang="en-IN" smtClean="0"/>
              <a:t>8</a:t>
            </a:fld>
            <a:endParaRPr lang="en-IN"/>
          </a:p>
        </p:txBody>
      </p:sp>
    </p:spTree>
    <p:extLst>
      <p:ext uri="{BB962C8B-B14F-4D97-AF65-F5344CB8AC3E}">
        <p14:creationId xmlns:p14="http://schemas.microsoft.com/office/powerpoint/2010/main" val="90630944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tx2">
                  <a:lumMod val="5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1876D4AA-E22A-4EAF-9031-6D18480B0615}" type="datetime1">
              <a:rPr lang="en-IN" smtClean="0"/>
              <a:t>24-07-2024</a:t>
            </a:fld>
            <a:endParaRPr lang="en-IN"/>
          </a:p>
        </p:txBody>
      </p:sp>
      <p:sp>
        <p:nvSpPr>
          <p:cNvPr id="5" name="Footer Placeholder 4"/>
          <p:cNvSpPr>
            <a:spLocks noGrp="1"/>
          </p:cNvSpPr>
          <p:nvPr>
            <p:ph type="ftr" sz="quarter" idx="11"/>
          </p:nvPr>
        </p:nvSpPr>
        <p:spPr>
          <a:xfrm>
            <a:off x="1876424" y="5410201"/>
            <a:ext cx="5124886" cy="365125"/>
          </a:xfrm>
        </p:spPr>
        <p:txBody>
          <a:bodyPr/>
          <a:lstStyle/>
          <a:p>
            <a:endParaRPr lang="en-IN"/>
          </a:p>
        </p:txBody>
      </p:sp>
      <p:sp>
        <p:nvSpPr>
          <p:cNvPr id="6" name="Slide Number Placeholder 5"/>
          <p:cNvSpPr>
            <a:spLocks noGrp="1"/>
          </p:cNvSpPr>
          <p:nvPr>
            <p:ph type="sldNum" sz="quarter" idx="12"/>
          </p:nvPr>
        </p:nvSpPr>
        <p:spPr>
          <a:xfrm>
            <a:off x="9896911" y="5410199"/>
            <a:ext cx="771089" cy="365125"/>
          </a:xfrm>
        </p:spPr>
        <p:txBody>
          <a:bodyPr/>
          <a:lstStyle/>
          <a:p>
            <a:fld id="{77B4AB3D-BFFF-4599-BF8D-5C37BFF9EA75}" type="slidenum">
              <a:rPr lang="en-IN" smtClean="0"/>
              <a:t>‹#›</a:t>
            </a:fld>
            <a:endParaRPr lang="en-IN"/>
          </a:p>
        </p:txBody>
      </p:sp>
    </p:spTree>
    <p:extLst>
      <p:ext uri="{BB962C8B-B14F-4D97-AF65-F5344CB8AC3E}">
        <p14:creationId xmlns:p14="http://schemas.microsoft.com/office/powerpoint/2010/main" val="4288264942"/>
      </p:ext>
    </p:extLst>
  </p:cSld>
  <p:clrMapOvr>
    <a:masterClrMapping/>
  </p:clrMapOvr>
  <mc:AlternateContent xmlns:mc="http://schemas.openxmlformats.org/markup-compatibility/2006" xmlns:p14="http://schemas.microsoft.com/office/powerpoint/2010/main">
    <mc:Choice Requires="p14">
      <p:transition p14:dur="100">
        <p:wipe/>
      </p:transition>
    </mc:Choice>
    <mc:Fallback xmlns="">
      <p:transition>
        <p:wip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576B6AE-320F-4739-AAC8-06C517897B8F}" type="datetime1">
              <a:rPr lang="en-IN" smtClean="0"/>
              <a:t>24-07-2024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7B4AB3D-BFFF-4599-BF8D-5C37BFF9EA75}" type="slidenum">
              <a:rPr lang="en-IN" smtClean="0"/>
              <a:t>‹#›</a:t>
            </a:fld>
            <a:endParaRPr lang="en-IN"/>
          </a:p>
        </p:txBody>
      </p:sp>
    </p:spTree>
    <p:extLst>
      <p:ext uri="{BB962C8B-B14F-4D97-AF65-F5344CB8AC3E}">
        <p14:creationId xmlns:p14="http://schemas.microsoft.com/office/powerpoint/2010/main" val="2859277"/>
      </p:ext>
    </p:extLst>
  </p:cSld>
  <p:clrMapOvr>
    <a:masterClrMapping/>
  </p:clrMapOvr>
  <mc:AlternateContent xmlns:mc="http://schemas.openxmlformats.org/markup-compatibility/2006" xmlns:p14="http://schemas.microsoft.com/office/powerpoint/2010/main">
    <mc:Choice Requires="p14">
      <p:transition p14:dur="100">
        <p:wipe/>
      </p:transition>
    </mc:Choice>
    <mc:Fallback xmlns="">
      <p:transition>
        <p:wip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A5EB159-E191-4A2C-A080-90BA13C2028E}" type="datetime1">
              <a:rPr lang="en-IN" smtClean="0"/>
              <a:t>24-07-2024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7B4AB3D-BFFF-4599-BF8D-5C37BFF9EA75}" type="slidenum">
              <a:rPr lang="en-IN" smtClean="0"/>
              <a:t>‹#›</a:t>
            </a:fld>
            <a:endParaRPr lang="en-IN"/>
          </a:p>
        </p:txBody>
      </p:sp>
    </p:spTree>
    <p:extLst>
      <p:ext uri="{BB962C8B-B14F-4D97-AF65-F5344CB8AC3E}">
        <p14:creationId xmlns:p14="http://schemas.microsoft.com/office/powerpoint/2010/main" val="3875744582"/>
      </p:ext>
    </p:extLst>
  </p:cSld>
  <p:clrMapOvr>
    <a:masterClrMapping/>
  </p:clrMapOvr>
  <mc:AlternateContent xmlns:mc="http://schemas.openxmlformats.org/markup-compatibility/2006" xmlns:p14="http://schemas.microsoft.com/office/powerpoint/2010/main">
    <mc:Choice Requires="p14">
      <p:transition p14:dur="100">
        <p:wipe/>
      </p:transition>
    </mc:Choice>
    <mc:Fallback xmlns="">
      <p:transition>
        <p:wip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8E52791-7EAF-4127-864B-EA4A911E790A}" type="datetime1">
              <a:rPr lang="en-IN" smtClean="0"/>
              <a:t>24-07-2024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7B4AB3D-BFFF-4599-BF8D-5C37BFF9EA75}" type="slidenum">
              <a:rPr lang="en-IN" smtClean="0"/>
              <a:t>‹#›</a:t>
            </a:fld>
            <a:endParaRPr lang="en-IN"/>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099488880"/>
      </p:ext>
    </p:extLst>
  </p:cSld>
  <p:clrMapOvr>
    <a:masterClrMapping/>
  </p:clrMapOvr>
  <mc:AlternateContent xmlns:mc="http://schemas.openxmlformats.org/markup-compatibility/2006" xmlns:p14="http://schemas.microsoft.com/office/powerpoint/2010/main">
    <mc:Choice Requires="p14">
      <p:transition p14:dur="100">
        <p:wipe/>
      </p:transition>
    </mc:Choice>
    <mc:Fallback xmlns="">
      <p:transition>
        <p:wip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64D9EB1-2145-44CC-A08A-6574C4D28969}" type="datetime1">
              <a:rPr lang="en-IN" smtClean="0"/>
              <a:t>24-07-2024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7B4AB3D-BFFF-4599-BF8D-5C37BFF9EA75}" type="slidenum">
              <a:rPr lang="en-IN" smtClean="0"/>
              <a:t>‹#›</a:t>
            </a:fld>
            <a:endParaRPr lang="en-IN"/>
          </a:p>
        </p:txBody>
      </p:sp>
    </p:spTree>
    <p:extLst>
      <p:ext uri="{BB962C8B-B14F-4D97-AF65-F5344CB8AC3E}">
        <p14:creationId xmlns:p14="http://schemas.microsoft.com/office/powerpoint/2010/main" val="793018684"/>
      </p:ext>
    </p:extLst>
  </p:cSld>
  <p:clrMapOvr>
    <a:masterClrMapping/>
  </p:clrMapOvr>
  <mc:AlternateContent xmlns:mc="http://schemas.openxmlformats.org/markup-compatibility/2006" xmlns:p14="http://schemas.microsoft.com/office/powerpoint/2010/main">
    <mc:Choice Requires="p14">
      <p:transition p14:dur="100">
        <p:wipe/>
      </p:transition>
    </mc:Choice>
    <mc:Fallback xmlns="">
      <p:transition>
        <p:wip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5873781B-3675-4C6E-9583-CAA55546E057}" type="datetime1">
              <a:rPr lang="en-IN" smtClean="0"/>
              <a:t>24-07-2024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77B4AB3D-BFFF-4599-BF8D-5C37BFF9EA75}" type="slidenum">
              <a:rPr lang="en-IN" smtClean="0"/>
              <a:t>‹#›</a:t>
            </a:fld>
            <a:endParaRPr lang="en-IN"/>
          </a:p>
        </p:txBody>
      </p:sp>
    </p:spTree>
    <p:extLst>
      <p:ext uri="{BB962C8B-B14F-4D97-AF65-F5344CB8AC3E}">
        <p14:creationId xmlns:p14="http://schemas.microsoft.com/office/powerpoint/2010/main" val="3166429050"/>
      </p:ext>
    </p:extLst>
  </p:cSld>
  <p:clrMapOvr>
    <a:masterClrMapping/>
  </p:clrMapOvr>
  <mc:AlternateContent xmlns:mc="http://schemas.openxmlformats.org/markup-compatibility/2006" xmlns:p14="http://schemas.microsoft.com/office/powerpoint/2010/main">
    <mc:Choice Requires="p14">
      <p:transition p14:dur="100">
        <p:wipe/>
      </p:transition>
    </mc:Choice>
    <mc:Fallback xmlns="">
      <p:transition>
        <p:wip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95EA787F-ABEF-4D65-B690-512BCD090015}" type="datetime1">
              <a:rPr lang="en-IN" smtClean="0"/>
              <a:t>24-07-2024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77B4AB3D-BFFF-4599-BF8D-5C37BFF9EA75}" type="slidenum">
              <a:rPr lang="en-IN" smtClean="0"/>
              <a:t>‹#›</a:t>
            </a:fld>
            <a:endParaRPr lang="en-IN"/>
          </a:p>
        </p:txBody>
      </p:sp>
    </p:spTree>
    <p:extLst>
      <p:ext uri="{BB962C8B-B14F-4D97-AF65-F5344CB8AC3E}">
        <p14:creationId xmlns:p14="http://schemas.microsoft.com/office/powerpoint/2010/main" val="375987535"/>
      </p:ext>
    </p:extLst>
  </p:cSld>
  <p:clrMapOvr>
    <a:masterClrMapping/>
  </p:clrMapOvr>
  <mc:AlternateContent xmlns:mc="http://schemas.openxmlformats.org/markup-compatibility/2006" xmlns:p14="http://schemas.microsoft.com/office/powerpoint/2010/main">
    <mc:Choice Requires="p14">
      <p:transition p14:dur="100">
        <p:wipe/>
      </p:transition>
    </mc:Choice>
    <mc:Fallback xmlns="">
      <p:transition>
        <p:wip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4A73128-F039-45F8-B4DF-3221EC4AD37C}" type="datetime1">
              <a:rPr lang="en-IN" smtClean="0"/>
              <a:t>24-07-2024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7B4AB3D-BFFF-4599-BF8D-5C37BFF9EA75}" type="slidenum">
              <a:rPr lang="en-IN" smtClean="0"/>
              <a:t>‹#›</a:t>
            </a:fld>
            <a:endParaRPr lang="en-IN"/>
          </a:p>
        </p:txBody>
      </p:sp>
    </p:spTree>
    <p:extLst>
      <p:ext uri="{BB962C8B-B14F-4D97-AF65-F5344CB8AC3E}">
        <p14:creationId xmlns:p14="http://schemas.microsoft.com/office/powerpoint/2010/main" val="3489456481"/>
      </p:ext>
    </p:extLst>
  </p:cSld>
  <p:clrMapOvr>
    <a:masterClrMapping/>
  </p:clrMapOvr>
  <mc:AlternateContent xmlns:mc="http://schemas.openxmlformats.org/markup-compatibility/2006" xmlns:p14="http://schemas.microsoft.com/office/powerpoint/2010/main">
    <mc:Choice Requires="p14">
      <p:transition p14:dur="100">
        <p:wipe/>
      </p:transition>
    </mc:Choice>
    <mc:Fallback xmlns="">
      <p:transition>
        <p:wip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D379DCD-9E82-4FB7-8E71-221D3D7F1D74}" type="datetime1">
              <a:rPr lang="en-IN" smtClean="0"/>
              <a:t>24-07-2024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7B4AB3D-BFFF-4599-BF8D-5C37BFF9EA75}" type="slidenum">
              <a:rPr lang="en-IN" smtClean="0"/>
              <a:t>‹#›</a:t>
            </a:fld>
            <a:endParaRPr lang="en-IN"/>
          </a:p>
        </p:txBody>
      </p:sp>
    </p:spTree>
    <p:extLst>
      <p:ext uri="{BB962C8B-B14F-4D97-AF65-F5344CB8AC3E}">
        <p14:creationId xmlns:p14="http://schemas.microsoft.com/office/powerpoint/2010/main" val="1398116575"/>
      </p:ext>
    </p:extLst>
  </p:cSld>
  <p:clrMapOvr>
    <a:masterClrMapping/>
  </p:clrMapOvr>
  <mc:AlternateContent xmlns:mc="http://schemas.openxmlformats.org/markup-compatibility/2006" xmlns:p14="http://schemas.microsoft.com/office/powerpoint/2010/main">
    <mc:Choice Requires="p14">
      <p:transition p14:dur="100">
        <p:wipe/>
      </p:transition>
    </mc:Choice>
    <mc:Fallback xmlns="">
      <p:transition>
        <p:wip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94900C2-90D1-45CF-B2ED-C206F3C59960}" type="datetime1">
              <a:rPr lang="en-IN" smtClean="0"/>
              <a:t>24-07-2024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7B4AB3D-BFFF-4599-BF8D-5C37BFF9EA75}" type="slidenum">
              <a:rPr lang="en-IN" smtClean="0"/>
              <a:t>‹#›</a:t>
            </a:fld>
            <a:endParaRPr lang="en-IN"/>
          </a:p>
        </p:txBody>
      </p:sp>
    </p:spTree>
    <p:extLst>
      <p:ext uri="{BB962C8B-B14F-4D97-AF65-F5344CB8AC3E}">
        <p14:creationId xmlns:p14="http://schemas.microsoft.com/office/powerpoint/2010/main" val="1072623047"/>
      </p:ext>
    </p:extLst>
  </p:cSld>
  <p:clrMapOvr>
    <a:masterClrMapping/>
  </p:clrMapOvr>
  <mc:AlternateContent xmlns:mc="http://schemas.openxmlformats.org/markup-compatibility/2006" xmlns:p14="http://schemas.microsoft.com/office/powerpoint/2010/main">
    <mc:Choice Requires="p14">
      <p:transition p14:dur="100">
        <p:wipe/>
      </p:transition>
    </mc:Choice>
    <mc:Fallback xmlns="">
      <p:transition>
        <p:wip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54CA5FC-E2B6-4947-96CC-9E4AE462A32B}" type="datetime1">
              <a:rPr lang="en-IN" smtClean="0"/>
              <a:t>24-07-2024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7B4AB3D-BFFF-4599-BF8D-5C37BFF9EA75}" type="slidenum">
              <a:rPr lang="en-IN" smtClean="0"/>
              <a:t>‹#›</a:t>
            </a:fld>
            <a:endParaRPr lang="en-IN"/>
          </a:p>
        </p:txBody>
      </p:sp>
    </p:spTree>
    <p:extLst>
      <p:ext uri="{BB962C8B-B14F-4D97-AF65-F5344CB8AC3E}">
        <p14:creationId xmlns:p14="http://schemas.microsoft.com/office/powerpoint/2010/main" val="2787886462"/>
      </p:ext>
    </p:extLst>
  </p:cSld>
  <p:clrMapOvr>
    <a:masterClrMapping/>
  </p:clrMapOvr>
  <mc:AlternateContent xmlns:mc="http://schemas.openxmlformats.org/markup-compatibility/2006" xmlns:p14="http://schemas.microsoft.com/office/powerpoint/2010/main">
    <mc:Choice Requires="p14">
      <p:transition p14:dur="100">
        <p:wipe/>
      </p:transition>
    </mc:Choice>
    <mc:Fallback xmlns="">
      <p:transition>
        <p:wip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A3D3583-76B6-4E98-B90C-50F59B839C50}" type="datetime1">
              <a:rPr lang="en-IN" smtClean="0"/>
              <a:t>24-07-2024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7B4AB3D-BFFF-4599-BF8D-5C37BFF9EA75}" type="slidenum">
              <a:rPr lang="en-IN" smtClean="0"/>
              <a:t>‹#›</a:t>
            </a:fld>
            <a:endParaRPr lang="en-IN"/>
          </a:p>
        </p:txBody>
      </p:sp>
    </p:spTree>
    <p:extLst>
      <p:ext uri="{BB962C8B-B14F-4D97-AF65-F5344CB8AC3E}">
        <p14:creationId xmlns:p14="http://schemas.microsoft.com/office/powerpoint/2010/main" val="1961850467"/>
      </p:ext>
    </p:extLst>
  </p:cSld>
  <p:clrMapOvr>
    <a:masterClrMapping/>
  </p:clrMapOvr>
  <mc:AlternateContent xmlns:mc="http://schemas.openxmlformats.org/markup-compatibility/2006" xmlns:p14="http://schemas.microsoft.com/office/powerpoint/2010/main">
    <mc:Choice Requires="p14">
      <p:transition p14:dur="100">
        <p:wipe/>
      </p:transition>
    </mc:Choice>
    <mc:Fallback xmlns="">
      <p:transition>
        <p:wip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E0D9ECF-87ED-4F02-B9B4-4CBD082C19C6}" type="datetime1">
              <a:rPr lang="en-IN" smtClean="0"/>
              <a:t>24-07-2024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77B4AB3D-BFFF-4599-BF8D-5C37BFF9EA75}" type="slidenum">
              <a:rPr lang="en-IN" smtClean="0"/>
              <a:t>‹#›</a:t>
            </a:fld>
            <a:endParaRPr lang="en-IN"/>
          </a:p>
        </p:txBody>
      </p:sp>
    </p:spTree>
    <p:extLst>
      <p:ext uri="{BB962C8B-B14F-4D97-AF65-F5344CB8AC3E}">
        <p14:creationId xmlns:p14="http://schemas.microsoft.com/office/powerpoint/2010/main" val="2332580367"/>
      </p:ext>
    </p:extLst>
  </p:cSld>
  <p:clrMapOvr>
    <a:masterClrMapping/>
  </p:clrMapOvr>
  <mc:AlternateContent xmlns:mc="http://schemas.openxmlformats.org/markup-compatibility/2006" xmlns:p14="http://schemas.microsoft.com/office/powerpoint/2010/main">
    <mc:Choice Requires="p14">
      <p:transition p14:dur="100">
        <p:wipe/>
      </p:transition>
    </mc:Choice>
    <mc:Fallback xmlns="">
      <p:transition>
        <p:wip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DAB6623-FCDB-4951-8D06-4011EFF308AA}" type="datetime1">
              <a:rPr lang="en-IN" smtClean="0"/>
              <a:t>24-07-2024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77B4AB3D-BFFF-4599-BF8D-5C37BFF9EA75}" type="slidenum">
              <a:rPr lang="en-IN" smtClean="0"/>
              <a:t>‹#›</a:t>
            </a:fld>
            <a:endParaRPr lang="en-IN"/>
          </a:p>
        </p:txBody>
      </p:sp>
    </p:spTree>
    <p:extLst>
      <p:ext uri="{BB962C8B-B14F-4D97-AF65-F5344CB8AC3E}">
        <p14:creationId xmlns:p14="http://schemas.microsoft.com/office/powerpoint/2010/main" val="2407932613"/>
      </p:ext>
    </p:extLst>
  </p:cSld>
  <p:clrMapOvr>
    <a:masterClrMapping/>
  </p:clrMapOvr>
  <mc:AlternateContent xmlns:mc="http://schemas.openxmlformats.org/markup-compatibility/2006" xmlns:p14="http://schemas.microsoft.com/office/powerpoint/2010/main">
    <mc:Choice Requires="p14">
      <p:transition p14:dur="100">
        <p:wipe/>
      </p:transition>
    </mc:Choice>
    <mc:Fallback xmlns="">
      <p:transition>
        <p:wip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705B359-9C2B-451B-BE05-FA717C3A7A0A}" type="datetime1">
              <a:rPr lang="en-IN" smtClean="0"/>
              <a:t>24-07-2024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77B4AB3D-BFFF-4599-BF8D-5C37BFF9EA75}" type="slidenum">
              <a:rPr lang="en-IN" smtClean="0"/>
              <a:t>‹#›</a:t>
            </a:fld>
            <a:endParaRPr lang="en-IN"/>
          </a:p>
        </p:txBody>
      </p:sp>
    </p:spTree>
    <p:extLst>
      <p:ext uri="{BB962C8B-B14F-4D97-AF65-F5344CB8AC3E}">
        <p14:creationId xmlns:p14="http://schemas.microsoft.com/office/powerpoint/2010/main" val="2319749382"/>
      </p:ext>
    </p:extLst>
  </p:cSld>
  <p:clrMapOvr>
    <a:masterClrMapping/>
  </p:clrMapOvr>
  <mc:AlternateContent xmlns:mc="http://schemas.openxmlformats.org/markup-compatibility/2006" xmlns:p14="http://schemas.microsoft.com/office/powerpoint/2010/main">
    <mc:Choice Requires="p14">
      <p:transition p14:dur="100">
        <p:wipe/>
      </p:transition>
    </mc:Choice>
    <mc:Fallback xmlns="">
      <p:transition>
        <p:wip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B1752F0-30D0-49A9-BBB9-C252C1310E99}" type="datetime1">
              <a:rPr lang="en-IN" smtClean="0"/>
              <a:t>24-07-2024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7B4AB3D-BFFF-4599-BF8D-5C37BFF9EA75}" type="slidenum">
              <a:rPr lang="en-IN" smtClean="0"/>
              <a:t>‹#›</a:t>
            </a:fld>
            <a:endParaRPr lang="en-IN"/>
          </a:p>
        </p:txBody>
      </p:sp>
    </p:spTree>
    <p:extLst>
      <p:ext uri="{BB962C8B-B14F-4D97-AF65-F5344CB8AC3E}">
        <p14:creationId xmlns:p14="http://schemas.microsoft.com/office/powerpoint/2010/main" val="1433259703"/>
      </p:ext>
    </p:extLst>
  </p:cSld>
  <p:clrMapOvr>
    <a:masterClrMapping/>
  </p:clrMapOvr>
  <mc:AlternateContent xmlns:mc="http://schemas.openxmlformats.org/markup-compatibility/2006" xmlns:p14="http://schemas.microsoft.com/office/powerpoint/2010/main">
    <mc:Choice Requires="p14">
      <p:transition p14:dur="100">
        <p:wipe/>
      </p:transition>
    </mc:Choice>
    <mc:Fallback xmlns="">
      <p:transition>
        <p:wip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379F256-290D-4DB3-8AC6-C6021E18C093}" type="datetime1">
              <a:rPr lang="en-IN" smtClean="0"/>
              <a:t>24-07-2024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7B4AB3D-BFFF-4599-BF8D-5C37BFF9EA75}" type="slidenum">
              <a:rPr lang="en-IN" smtClean="0"/>
              <a:t>‹#›</a:t>
            </a:fld>
            <a:endParaRPr lang="en-IN"/>
          </a:p>
        </p:txBody>
      </p:sp>
    </p:spTree>
    <p:extLst>
      <p:ext uri="{BB962C8B-B14F-4D97-AF65-F5344CB8AC3E}">
        <p14:creationId xmlns:p14="http://schemas.microsoft.com/office/powerpoint/2010/main" val="740691623"/>
      </p:ext>
    </p:extLst>
  </p:cSld>
  <p:clrMapOvr>
    <a:masterClrMapping/>
  </p:clrMapOvr>
  <mc:AlternateContent xmlns:mc="http://schemas.openxmlformats.org/markup-compatibility/2006" xmlns:p14="http://schemas.microsoft.com/office/powerpoint/2010/main">
    <mc:Choice Requires="p14">
      <p:transition p14:dur="100">
        <p:wipe/>
      </p:transition>
    </mc:Choice>
    <mc:Fallback xmlns="">
      <p:transition>
        <p:wip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a:gradFill flip="none" rotWithShape="1">
            <a:gsLst>
              <a:gs pos="0">
                <a:schemeClr val="tx2"/>
              </a:gs>
              <a:gs pos="100000">
                <a:schemeClr val="tx2">
                  <a:lumMod val="50000"/>
                </a:schemeClr>
              </a:gs>
            </a:gsLst>
            <a:lin ang="5400000" scaled="0"/>
            <a:tileRect/>
          </a:gradFill>
        </p:grpSpPr>
        <p:grpSp>
          <p:nvGrpSpPr>
            <p:cNvPr id="9" name="Group 8"/>
            <p:cNvGrpSpPr/>
            <p:nvPr/>
          </p:nvGrpSpPr>
          <p:grpSpPr>
            <a:xfrm>
              <a:off x="-14288" y="0"/>
              <a:ext cx="1220788" cy="6858001"/>
              <a:chOff x="-14288" y="0"/>
              <a:chExt cx="1220788" cy="6858001"/>
            </a:xfrm>
            <a:grp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p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A66EE1D5-70C5-4EB4-922A-186D1F1AB37C}" type="datetime1">
              <a:rPr lang="en-IN" smtClean="0"/>
              <a:t>24-07-2024</a:t>
            </a:fld>
            <a:endParaRPr lang="en-IN"/>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77B4AB3D-BFFF-4599-BF8D-5C37BFF9EA75}" type="slidenum">
              <a:rPr lang="en-IN" smtClean="0"/>
              <a:t>‹#›</a:t>
            </a:fld>
            <a:endParaRPr lang="en-IN"/>
          </a:p>
        </p:txBody>
      </p:sp>
    </p:spTree>
    <p:extLst>
      <p:ext uri="{BB962C8B-B14F-4D97-AF65-F5344CB8AC3E}">
        <p14:creationId xmlns:p14="http://schemas.microsoft.com/office/powerpoint/2010/main" val="3630377274"/>
      </p:ext>
    </p:extLst>
  </p:cSld>
  <p:clrMap bg1="dk1" tx1="lt1" bg2="dk2" tx2="lt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Lst>
  <mc:AlternateContent xmlns:mc="http://schemas.openxmlformats.org/markup-compatibility/2006" xmlns:p14="http://schemas.microsoft.com/office/powerpoint/2010/main">
    <mc:Choice Requires="p14">
      <p:transition p14:dur="100">
        <p:wipe/>
      </p:transition>
    </mc:Choice>
    <mc:Fallback xmlns="">
      <p:transition>
        <p:wipe/>
      </p:transition>
    </mc:Fallback>
  </mc:AlternateContent>
  <p:hf hdr="0" ftr="0" dt="0"/>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460392-A053-132E-8D1B-32204F7CA42E}"/>
              </a:ext>
            </a:extLst>
          </p:cNvPr>
          <p:cNvSpPr>
            <a:spLocks noGrp="1"/>
          </p:cNvSpPr>
          <p:nvPr>
            <p:ph type="ctrTitle"/>
          </p:nvPr>
        </p:nvSpPr>
        <p:spPr>
          <a:xfrm>
            <a:off x="1390492" y="1250762"/>
            <a:ext cx="10323871" cy="1593489"/>
          </a:xfrm>
        </p:spPr>
        <p:txBody>
          <a:bodyPr>
            <a:noAutofit/>
          </a:bodyPr>
          <a:lstStyle/>
          <a:p>
            <a:pPr algn="ctr"/>
            <a:r>
              <a:rPr lang="en-US" sz="4400" dirty="0"/>
              <a:t>A Revolutionary Healthcare Platform</a:t>
            </a:r>
            <a:endParaRPr lang="en-IN" sz="4400" dirty="0"/>
          </a:p>
        </p:txBody>
      </p:sp>
      <p:sp>
        <p:nvSpPr>
          <p:cNvPr id="3" name="Subtitle 2">
            <a:extLst>
              <a:ext uri="{FF2B5EF4-FFF2-40B4-BE49-F238E27FC236}">
                <a16:creationId xmlns:a16="http://schemas.microsoft.com/office/drawing/2014/main" id="{774DC867-7D73-E015-55E5-9D88D051FC1F}"/>
              </a:ext>
            </a:extLst>
          </p:cNvPr>
          <p:cNvSpPr>
            <a:spLocks noGrp="1"/>
          </p:cNvSpPr>
          <p:nvPr>
            <p:ph type="subTitle" idx="1"/>
          </p:nvPr>
        </p:nvSpPr>
        <p:spPr>
          <a:xfrm>
            <a:off x="2161559" y="2978219"/>
            <a:ext cx="8506441" cy="1009291"/>
          </a:xfrm>
        </p:spPr>
        <p:txBody>
          <a:bodyPr>
            <a:normAutofit/>
          </a:bodyPr>
          <a:lstStyle/>
          <a:p>
            <a:pPr algn="ctr"/>
            <a:r>
              <a:rPr lang="en-IN" sz="2400" kern="0" dirty="0">
                <a:effectLst/>
                <a:latin typeface="Times New Roman" panose="02020603050405020304" pitchFamily="18" charset="0"/>
                <a:ea typeface="Times New Roman" panose="02020603050405020304" pitchFamily="18" charset="0"/>
                <a:cs typeface="Raavi" panose="020B0502040204020203" pitchFamily="34" charset="0"/>
              </a:rPr>
              <a:t>Dual Interfaces for Doctors and Patients</a:t>
            </a:r>
          </a:p>
          <a:p>
            <a:endParaRPr lang="en-IN" dirty="0"/>
          </a:p>
        </p:txBody>
      </p:sp>
      <p:sp>
        <p:nvSpPr>
          <p:cNvPr id="6" name="TextBox 5">
            <a:extLst>
              <a:ext uri="{FF2B5EF4-FFF2-40B4-BE49-F238E27FC236}">
                <a16:creationId xmlns:a16="http://schemas.microsoft.com/office/drawing/2014/main" id="{1FF4839B-371A-D748-98C1-B9890B6F1313}"/>
              </a:ext>
            </a:extLst>
          </p:cNvPr>
          <p:cNvSpPr txBox="1"/>
          <p:nvPr/>
        </p:nvSpPr>
        <p:spPr>
          <a:xfrm>
            <a:off x="2600632" y="4831935"/>
            <a:ext cx="6990735" cy="430887"/>
          </a:xfrm>
          <a:prstGeom prst="rect">
            <a:avLst/>
          </a:prstGeom>
          <a:noFill/>
        </p:spPr>
        <p:txBody>
          <a:bodyPr wrap="square">
            <a:spAutoFit/>
          </a:bodyPr>
          <a:lstStyle/>
          <a:p>
            <a:pPr algn="ctr"/>
            <a:r>
              <a:rPr lang="en-IN" sz="2200" kern="0" dirty="0">
                <a:latin typeface="Times New Roman" panose="02020603050405020304" pitchFamily="18" charset="0"/>
                <a:ea typeface="Calibri" panose="020F0502020204030204" pitchFamily="34" charset="0"/>
                <a:cs typeface="Raavi" panose="020B0502040204020203" pitchFamily="34" charset="0"/>
              </a:rPr>
              <a:t>Presenter- </a:t>
            </a:r>
            <a:r>
              <a:rPr lang="en-IN" sz="2200" kern="0" dirty="0">
                <a:effectLst/>
                <a:latin typeface="Times New Roman" panose="02020603050405020304" pitchFamily="18" charset="0"/>
                <a:ea typeface="Calibri" panose="020F0502020204030204" pitchFamily="34" charset="0"/>
                <a:cs typeface="Raavi" panose="020B0502040204020203" pitchFamily="34" charset="0"/>
              </a:rPr>
              <a:t>Kulwinder </a:t>
            </a:r>
            <a:r>
              <a:rPr lang="en-IN" sz="2200" kern="0" dirty="0">
                <a:latin typeface="Times New Roman" panose="02020603050405020304" pitchFamily="18" charset="0"/>
                <a:ea typeface="Calibri" panose="020F0502020204030204" pitchFamily="34" charset="0"/>
                <a:cs typeface="Raavi" panose="020B0502040204020203" pitchFamily="34" charset="0"/>
              </a:rPr>
              <a:t>K</a:t>
            </a:r>
            <a:r>
              <a:rPr lang="en-IN" sz="2200" kern="0" dirty="0">
                <a:effectLst/>
                <a:latin typeface="Times New Roman" panose="02020603050405020304" pitchFamily="18" charset="0"/>
                <a:ea typeface="Calibri" panose="020F0502020204030204" pitchFamily="34" charset="0"/>
                <a:cs typeface="Raavi" panose="020B0502040204020203" pitchFamily="34" charset="0"/>
              </a:rPr>
              <a:t>aur</a:t>
            </a:r>
            <a:endParaRPr lang="en-IN" sz="2200" kern="100" dirty="0">
              <a:effectLst/>
              <a:latin typeface="Calibri" panose="020F0502020204030204" pitchFamily="34" charset="0"/>
              <a:ea typeface="Calibri" panose="020F0502020204030204" pitchFamily="34" charset="0"/>
              <a:cs typeface="Raavi" panose="020B0502040204020203" pitchFamily="34" charset="0"/>
            </a:endParaRPr>
          </a:p>
        </p:txBody>
      </p:sp>
      <p:sp>
        <p:nvSpPr>
          <p:cNvPr id="7" name="Slide Number Placeholder 6">
            <a:extLst>
              <a:ext uri="{FF2B5EF4-FFF2-40B4-BE49-F238E27FC236}">
                <a16:creationId xmlns:a16="http://schemas.microsoft.com/office/drawing/2014/main" id="{E2847478-FACF-1B0C-28D9-C0A18896AF25}"/>
              </a:ext>
            </a:extLst>
          </p:cNvPr>
          <p:cNvSpPr>
            <a:spLocks noGrp="1"/>
          </p:cNvSpPr>
          <p:nvPr>
            <p:ph type="sldNum" sz="quarter" idx="12"/>
          </p:nvPr>
        </p:nvSpPr>
        <p:spPr/>
        <p:txBody>
          <a:bodyPr/>
          <a:lstStyle/>
          <a:p>
            <a:fld id="{77B4AB3D-BFFF-4599-BF8D-5C37BFF9EA75}" type="slidenum">
              <a:rPr lang="en-IN" smtClean="0"/>
              <a:t>1</a:t>
            </a:fld>
            <a:endParaRPr lang="en-IN"/>
          </a:p>
        </p:txBody>
      </p:sp>
    </p:spTree>
    <p:extLst>
      <p:ext uri="{BB962C8B-B14F-4D97-AF65-F5344CB8AC3E}">
        <p14:creationId xmlns:p14="http://schemas.microsoft.com/office/powerpoint/2010/main" val="1034719431"/>
      </p:ext>
    </p:extLst>
  </p:cSld>
  <p:clrMapOvr>
    <a:masterClrMapping/>
  </p:clrMapOvr>
  <mc:AlternateContent xmlns:mc="http://schemas.openxmlformats.org/markup-compatibility/2006" xmlns:p14="http://schemas.microsoft.com/office/powerpoint/2010/main">
    <mc:Choice Requires="p14">
      <p:transition p14:dur="100">
        <p:wipe/>
      </p:transition>
    </mc:Choice>
    <mc:Fallback xmlns="">
      <p:transition>
        <p:wip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1ADE8A-3CF8-C218-4CAB-343C2C5139DC}"/>
              </a:ext>
            </a:extLst>
          </p:cNvPr>
          <p:cNvSpPr>
            <a:spLocks noGrp="1"/>
          </p:cNvSpPr>
          <p:nvPr>
            <p:ph type="title"/>
          </p:nvPr>
        </p:nvSpPr>
        <p:spPr>
          <a:xfrm>
            <a:off x="875942" y="618518"/>
            <a:ext cx="9905998" cy="1478570"/>
          </a:xfrm>
        </p:spPr>
        <p:txBody>
          <a:bodyPr>
            <a:normAutofit/>
          </a:bodyPr>
          <a:lstStyle/>
          <a:p>
            <a:r>
              <a:rPr lang="en-US" sz="4400" dirty="0">
                <a:effectLst>
                  <a:outerShdw blurRad="38100" dist="38100" dir="2700000" algn="tl">
                    <a:srgbClr val="000000">
                      <a:alpha val="43137"/>
                    </a:srgbClr>
                  </a:outerShdw>
                </a:effectLst>
                <a:cs typeface="Times New Roman" panose="02020603050405020304" pitchFamily="18" charset="0"/>
              </a:rPr>
              <a:t>PATIENT AND DOCTOR MODULE</a:t>
            </a:r>
            <a:endParaRPr lang="en-IN" sz="4400" dirty="0">
              <a:effectLst>
                <a:outerShdw blurRad="38100" dist="38100" dir="2700000" algn="tl">
                  <a:srgbClr val="000000">
                    <a:alpha val="43137"/>
                  </a:srgbClr>
                </a:outerShdw>
              </a:effectLst>
              <a:cs typeface="Times New Roman" panose="02020603050405020304" pitchFamily="18" charset="0"/>
            </a:endParaRPr>
          </a:p>
        </p:txBody>
      </p:sp>
      <p:sp>
        <p:nvSpPr>
          <p:cNvPr id="3" name="TextBox 2">
            <a:extLst>
              <a:ext uri="{FF2B5EF4-FFF2-40B4-BE49-F238E27FC236}">
                <a16:creationId xmlns:a16="http://schemas.microsoft.com/office/drawing/2014/main" id="{5103695A-1F97-2EB3-7581-15006692325E}"/>
              </a:ext>
            </a:extLst>
          </p:cNvPr>
          <p:cNvSpPr txBox="1"/>
          <p:nvPr/>
        </p:nvSpPr>
        <p:spPr>
          <a:xfrm>
            <a:off x="1101306" y="2025963"/>
            <a:ext cx="4709559" cy="2954655"/>
          </a:xfrm>
          <a:prstGeom prst="rect">
            <a:avLst/>
          </a:prstGeom>
          <a:noFill/>
        </p:spPr>
        <p:txBody>
          <a:bodyPr wrap="square" rtlCol="0">
            <a:spAutoFit/>
          </a:bodyPr>
          <a:lstStyle/>
          <a:p>
            <a:pPr marL="342900" indent="-342900">
              <a:buFont typeface="Wingdings" panose="05000000000000000000" pitchFamily="2" charset="2"/>
              <a:buChar char="§"/>
            </a:pPr>
            <a:r>
              <a:rPr lang="en-US" sz="2800" dirty="0"/>
              <a:t>AUTHORIZATION</a:t>
            </a:r>
          </a:p>
          <a:p>
            <a:pPr marL="342900" indent="-342900">
              <a:buFont typeface="Wingdings" panose="05000000000000000000" pitchFamily="2" charset="2"/>
              <a:buChar char="§"/>
            </a:pPr>
            <a:r>
              <a:rPr lang="en-US" sz="2800" dirty="0"/>
              <a:t>SERVICES(DOCTORS)</a:t>
            </a:r>
          </a:p>
          <a:p>
            <a:pPr marL="342900" indent="-342900">
              <a:buFont typeface="Wingdings" panose="05000000000000000000" pitchFamily="2" charset="2"/>
              <a:buChar char="§"/>
            </a:pPr>
            <a:r>
              <a:rPr lang="en-US" sz="2800" dirty="0"/>
              <a:t>DOCTOR DETAIL</a:t>
            </a:r>
          </a:p>
          <a:p>
            <a:pPr marL="342900" indent="-342900">
              <a:buFont typeface="Wingdings" panose="05000000000000000000" pitchFamily="2" charset="2"/>
              <a:buChar char="§"/>
            </a:pPr>
            <a:r>
              <a:rPr lang="en-US" sz="2800" dirty="0"/>
              <a:t>BOOKING</a:t>
            </a:r>
          </a:p>
          <a:p>
            <a:pPr marL="342900" indent="-342900">
              <a:buFont typeface="Wingdings" panose="05000000000000000000" pitchFamily="2" charset="2"/>
              <a:buChar char="§"/>
            </a:pPr>
            <a:r>
              <a:rPr lang="en-US" sz="2800" dirty="0"/>
              <a:t>VIEW(APPROVED/PENDING)</a:t>
            </a:r>
          </a:p>
          <a:p>
            <a:pPr marL="342900" indent="-342900">
              <a:buFont typeface="Wingdings" panose="05000000000000000000" pitchFamily="2" charset="2"/>
              <a:buChar char="§"/>
            </a:pPr>
            <a:r>
              <a:rPr lang="en-US" sz="2800" dirty="0"/>
              <a:t>MESSAGE                                     </a:t>
            </a:r>
            <a:endParaRPr lang="en-IN" sz="2800" dirty="0"/>
          </a:p>
          <a:p>
            <a:endParaRPr lang="en-IN" dirty="0"/>
          </a:p>
        </p:txBody>
      </p:sp>
      <p:pic>
        <p:nvPicPr>
          <p:cNvPr id="5" name="Picture 4">
            <a:extLst>
              <a:ext uri="{FF2B5EF4-FFF2-40B4-BE49-F238E27FC236}">
                <a16:creationId xmlns:a16="http://schemas.microsoft.com/office/drawing/2014/main" id="{4C74B6DA-2891-92A5-E2DE-EAFE289D76F0}"/>
              </a:ext>
            </a:extLst>
          </p:cNvPr>
          <p:cNvPicPr>
            <a:picLocks noChangeAspect="1"/>
          </p:cNvPicPr>
          <p:nvPr/>
        </p:nvPicPr>
        <p:blipFill rotWithShape="1">
          <a:blip r:embed="rId2"/>
          <a:srcRect l="1250" t="2069" r="2431" b="3348"/>
          <a:stretch/>
        </p:blipFill>
        <p:spPr>
          <a:xfrm>
            <a:off x="6174657" y="1743126"/>
            <a:ext cx="5392161" cy="3552311"/>
          </a:xfrm>
          <a:prstGeom prst="round2DiagRect">
            <a:avLst>
              <a:gd name="adj1" fmla="val 16667"/>
              <a:gd name="adj2" fmla="val 0"/>
            </a:avLst>
          </a:prstGeom>
          <a:ln w="88900" cap="sq">
            <a:noFill/>
            <a:miter lim="800000"/>
          </a:ln>
          <a:effectLst>
            <a:outerShdw blurRad="254000" algn="tl" rotWithShape="0">
              <a:srgbClr val="000000">
                <a:alpha val="43000"/>
              </a:srgbClr>
            </a:outerShdw>
          </a:effectLst>
        </p:spPr>
      </p:pic>
      <p:sp>
        <p:nvSpPr>
          <p:cNvPr id="8" name="Slide Number Placeholder 7">
            <a:extLst>
              <a:ext uri="{FF2B5EF4-FFF2-40B4-BE49-F238E27FC236}">
                <a16:creationId xmlns:a16="http://schemas.microsoft.com/office/drawing/2014/main" id="{FB7AE5C7-B050-BA67-BA1C-9DBEE152E9AC}"/>
              </a:ext>
            </a:extLst>
          </p:cNvPr>
          <p:cNvSpPr>
            <a:spLocks noGrp="1"/>
          </p:cNvSpPr>
          <p:nvPr>
            <p:ph type="sldNum" sz="quarter" idx="12"/>
          </p:nvPr>
        </p:nvSpPr>
        <p:spPr/>
        <p:txBody>
          <a:bodyPr/>
          <a:lstStyle/>
          <a:p>
            <a:fld id="{77B4AB3D-BFFF-4599-BF8D-5C37BFF9EA75}" type="slidenum">
              <a:rPr lang="en-IN" smtClean="0"/>
              <a:t>10</a:t>
            </a:fld>
            <a:endParaRPr lang="en-IN"/>
          </a:p>
        </p:txBody>
      </p:sp>
    </p:spTree>
    <p:extLst>
      <p:ext uri="{BB962C8B-B14F-4D97-AF65-F5344CB8AC3E}">
        <p14:creationId xmlns:p14="http://schemas.microsoft.com/office/powerpoint/2010/main" val="3285887799"/>
      </p:ext>
    </p:extLst>
  </p:cSld>
  <p:clrMapOvr>
    <a:masterClrMapping/>
  </p:clrMapOvr>
  <mc:AlternateContent xmlns:mc="http://schemas.openxmlformats.org/markup-compatibility/2006" xmlns:p14="http://schemas.microsoft.com/office/powerpoint/2010/main">
    <mc:Choice Requires="p14">
      <p:transition p14:dur="100">
        <p:wipe/>
      </p:transition>
    </mc:Choice>
    <mc:Fallback xmlns="">
      <p:transition>
        <p:wip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EF35B23-ADB1-3B06-3F80-F00677AEEA54}"/>
              </a:ext>
            </a:extLst>
          </p:cNvPr>
          <p:cNvPicPr>
            <a:picLocks noChangeAspect="1"/>
          </p:cNvPicPr>
          <p:nvPr/>
        </p:nvPicPr>
        <p:blipFill rotWithShape="1">
          <a:blip r:embed="rId2">
            <a:extLst>
              <a:ext uri="{28A0092B-C50C-407E-A947-70E740481C1C}">
                <a14:useLocalDpi xmlns:a14="http://schemas.microsoft.com/office/drawing/2010/main" val="0"/>
              </a:ext>
            </a:extLst>
          </a:blip>
          <a:srcRect l="3155" t="2704" r="2904" b="17840"/>
          <a:stretch/>
        </p:blipFill>
        <p:spPr>
          <a:xfrm>
            <a:off x="3387608" y="1553497"/>
            <a:ext cx="5977618" cy="4847303"/>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sp>
        <p:nvSpPr>
          <p:cNvPr id="2" name="TextBox 1">
            <a:extLst>
              <a:ext uri="{FF2B5EF4-FFF2-40B4-BE49-F238E27FC236}">
                <a16:creationId xmlns:a16="http://schemas.microsoft.com/office/drawing/2014/main" id="{14E1E219-8A2C-8FEF-AACA-EAC194956AC0}"/>
              </a:ext>
            </a:extLst>
          </p:cNvPr>
          <p:cNvSpPr txBox="1"/>
          <p:nvPr/>
        </p:nvSpPr>
        <p:spPr>
          <a:xfrm>
            <a:off x="3013982" y="201562"/>
            <a:ext cx="6538452" cy="1200329"/>
          </a:xfrm>
          <a:prstGeom prst="rect">
            <a:avLst/>
          </a:prstGeom>
          <a:noFill/>
          <a:effectLst>
            <a:outerShdw blurRad="50800" dist="38100" dir="2700000" algn="tl" rotWithShape="0">
              <a:prstClr val="black">
                <a:alpha val="40000"/>
              </a:prstClr>
            </a:outerShdw>
          </a:effectLst>
        </p:spPr>
        <p:txBody>
          <a:bodyPr wrap="square" rtlCol="0">
            <a:spAutoFit/>
          </a:bodyPr>
          <a:lstStyle/>
          <a:p>
            <a:pPr algn="ctr"/>
            <a:r>
              <a:rPr lang="en-US" sz="4400" dirty="0"/>
              <a:t>DFD DIAGRAMS:</a:t>
            </a:r>
          </a:p>
          <a:p>
            <a:pPr algn="ctr"/>
            <a:r>
              <a:rPr lang="en-US" sz="2800" dirty="0"/>
              <a:t>For patient</a:t>
            </a:r>
            <a:endParaRPr lang="en-IN" sz="2800" dirty="0"/>
          </a:p>
        </p:txBody>
      </p:sp>
      <p:sp>
        <p:nvSpPr>
          <p:cNvPr id="6" name="Slide Number Placeholder 5">
            <a:extLst>
              <a:ext uri="{FF2B5EF4-FFF2-40B4-BE49-F238E27FC236}">
                <a16:creationId xmlns:a16="http://schemas.microsoft.com/office/drawing/2014/main" id="{FD54C294-E648-6A50-12E4-7B5223242A40}"/>
              </a:ext>
            </a:extLst>
          </p:cNvPr>
          <p:cNvSpPr>
            <a:spLocks noGrp="1"/>
          </p:cNvSpPr>
          <p:nvPr>
            <p:ph type="sldNum" sz="quarter" idx="12"/>
          </p:nvPr>
        </p:nvSpPr>
        <p:spPr/>
        <p:txBody>
          <a:bodyPr/>
          <a:lstStyle/>
          <a:p>
            <a:fld id="{77B4AB3D-BFFF-4599-BF8D-5C37BFF9EA75}" type="slidenum">
              <a:rPr lang="en-IN" smtClean="0"/>
              <a:t>11</a:t>
            </a:fld>
            <a:endParaRPr lang="en-IN"/>
          </a:p>
        </p:txBody>
      </p:sp>
    </p:spTree>
    <p:extLst>
      <p:ext uri="{BB962C8B-B14F-4D97-AF65-F5344CB8AC3E}">
        <p14:creationId xmlns:p14="http://schemas.microsoft.com/office/powerpoint/2010/main" val="3407061129"/>
      </p:ext>
    </p:extLst>
  </p:cSld>
  <p:clrMapOvr>
    <a:masterClrMapping/>
  </p:clrMapOvr>
  <mc:AlternateContent xmlns:mc="http://schemas.openxmlformats.org/markup-compatibility/2006" xmlns:p14="http://schemas.microsoft.com/office/powerpoint/2010/main">
    <mc:Choice Requires="p14">
      <p:transition p14:dur="100">
        <p:wipe/>
      </p:transition>
    </mc:Choice>
    <mc:Fallback xmlns="">
      <p:transition>
        <p:wip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2B6DF9B-912D-EE79-27AF-91EE2F7A2E72}"/>
              </a:ext>
            </a:extLst>
          </p:cNvPr>
          <p:cNvPicPr>
            <a:picLocks noChangeAspect="1"/>
          </p:cNvPicPr>
          <p:nvPr/>
        </p:nvPicPr>
        <p:blipFill>
          <a:blip r:embed="rId2"/>
          <a:stretch>
            <a:fillRect/>
          </a:stretch>
        </p:blipFill>
        <p:spPr>
          <a:xfrm>
            <a:off x="3331707" y="1176375"/>
            <a:ext cx="6188770" cy="5165431"/>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sp>
        <p:nvSpPr>
          <p:cNvPr id="2" name="TextBox 1">
            <a:extLst>
              <a:ext uri="{FF2B5EF4-FFF2-40B4-BE49-F238E27FC236}">
                <a16:creationId xmlns:a16="http://schemas.microsoft.com/office/drawing/2014/main" id="{81609034-A81C-4CBE-8CF7-B21570ECD18C}"/>
              </a:ext>
            </a:extLst>
          </p:cNvPr>
          <p:cNvSpPr txBox="1"/>
          <p:nvPr/>
        </p:nvSpPr>
        <p:spPr>
          <a:xfrm>
            <a:off x="3048001" y="299884"/>
            <a:ext cx="6902244" cy="769441"/>
          </a:xfrm>
          <a:prstGeom prst="rect">
            <a:avLst/>
          </a:prstGeom>
          <a:noFill/>
        </p:spPr>
        <p:txBody>
          <a:bodyPr wrap="square" rtlCol="0">
            <a:spAutoFit/>
          </a:bodyPr>
          <a:lstStyle/>
          <a:p>
            <a:pPr algn="ctr"/>
            <a:r>
              <a:rPr lang="en-US" sz="4400" dirty="0"/>
              <a:t>DETAILED DFD FOR PATIENT:</a:t>
            </a:r>
            <a:endParaRPr lang="en-IN" sz="4400" dirty="0"/>
          </a:p>
        </p:txBody>
      </p:sp>
      <p:sp>
        <p:nvSpPr>
          <p:cNvPr id="6" name="Slide Number Placeholder 5">
            <a:extLst>
              <a:ext uri="{FF2B5EF4-FFF2-40B4-BE49-F238E27FC236}">
                <a16:creationId xmlns:a16="http://schemas.microsoft.com/office/drawing/2014/main" id="{A2AFEA8A-1B58-F334-3EC0-84EDAD32EF94}"/>
              </a:ext>
            </a:extLst>
          </p:cNvPr>
          <p:cNvSpPr>
            <a:spLocks noGrp="1"/>
          </p:cNvSpPr>
          <p:nvPr>
            <p:ph type="sldNum" sz="quarter" idx="12"/>
          </p:nvPr>
        </p:nvSpPr>
        <p:spPr/>
        <p:txBody>
          <a:bodyPr/>
          <a:lstStyle/>
          <a:p>
            <a:fld id="{77B4AB3D-BFFF-4599-BF8D-5C37BFF9EA75}" type="slidenum">
              <a:rPr lang="en-IN" smtClean="0"/>
              <a:t>12</a:t>
            </a:fld>
            <a:endParaRPr lang="en-IN"/>
          </a:p>
        </p:txBody>
      </p:sp>
    </p:spTree>
    <p:extLst>
      <p:ext uri="{BB962C8B-B14F-4D97-AF65-F5344CB8AC3E}">
        <p14:creationId xmlns:p14="http://schemas.microsoft.com/office/powerpoint/2010/main" val="1431443824"/>
      </p:ext>
    </p:extLst>
  </p:cSld>
  <p:clrMapOvr>
    <a:masterClrMapping/>
  </p:clrMapOvr>
  <mc:AlternateContent xmlns:mc="http://schemas.openxmlformats.org/markup-compatibility/2006" xmlns:p14="http://schemas.microsoft.com/office/powerpoint/2010/main">
    <mc:Choice Requires="p14">
      <p:transition p14:dur="100">
        <p:wipe/>
      </p:transition>
    </mc:Choice>
    <mc:Fallback xmlns="">
      <p:transition>
        <p:wip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40E313E-2A9E-4559-F992-3F43BA545EB6}"/>
              </a:ext>
            </a:extLst>
          </p:cNvPr>
          <p:cNvPicPr>
            <a:picLocks noChangeAspect="1"/>
          </p:cNvPicPr>
          <p:nvPr/>
        </p:nvPicPr>
        <p:blipFill rotWithShape="1">
          <a:blip r:embed="rId2"/>
          <a:srcRect r="4622" b="8036"/>
          <a:stretch/>
        </p:blipFill>
        <p:spPr>
          <a:xfrm>
            <a:off x="2920179" y="1554979"/>
            <a:ext cx="6685935" cy="4849251"/>
          </a:xfrm>
          <a:prstGeom prst="rect">
            <a:avLst/>
          </a:prstGeom>
        </p:spPr>
      </p:pic>
      <p:sp>
        <p:nvSpPr>
          <p:cNvPr id="6" name="Rectangle: Rounded Corners 5">
            <a:extLst>
              <a:ext uri="{FF2B5EF4-FFF2-40B4-BE49-F238E27FC236}">
                <a16:creationId xmlns:a16="http://schemas.microsoft.com/office/drawing/2014/main" id="{6A39BC73-FF0B-6BEB-B638-2C5BF0B0DC14}"/>
              </a:ext>
            </a:extLst>
          </p:cNvPr>
          <p:cNvSpPr/>
          <p:nvPr/>
        </p:nvSpPr>
        <p:spPr>
          <a:xfrm>
            <a:off x="3436375" y="1805005"/>
            <a:ext cx="2015613" cy="963561"/>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Doctor</a:t>
            </a:r>
            <a:endParaRPr lang="en-IN" dirty="0"/>
          </a:p>
        </p:txBody>
      </p:sp>
      <p:sp>
        <p:nvSpPr>
          <p:cNvPr id="7" name="Rectangle: Rounded Corners 6">
            <a:extLst>
              <a:ext uri="{FF2B5EF4-FFF2-40B4-BE49-F238E27FC236}">
                <a16:creationId xmlns:a16="http://schemas.microsoft.com/office/drawing/2014/main" id="{6D36A23A-E56E-3BEB-92CD-87618B48F020}"/>
              </a:ext>
            </a:extLst>
          </p:cNvPr>
          <p:cNvSpPr/>
          <p:nvPr/>
        </p:nvSpPr>
        <p:spPr>
          <a:xfrm>
            <a:off x="5113260" y="3370288"/>
            <a:ext cx="2015613" cy="963561"/>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Login</a:t>
            </a:r>
            <a:endParaRPr lang="en-IN" dirty="0"/>
          </a:p>
        </p:txBody>
      </p:sp>
      <p:sp>
        <p:nvSpPr>
          <p:cNvPr id="8" name="Rectangle: Rounded Corners 7">
            <a:extLst>
              <a:ext uri="{FF2B5EF4-FFF2-40B4-BE49-F238E27FC236}">
                <a16:creationId xmlns:a16="http://schemas.microsoft.com/office/drawing/2014/main" id="{58C443F9-8688-1289-5B4C-2D8DA7EF7999}"/>
              </a:ext>
            </a:extLst>
          </p:cNvPr>
          <p:cNvSpPr/>
          <p:nvPr/>
        </p:nvSpPr>
        <p:spPr>
          <a:xfrm>
            <a:off x="7070364" y="5181306"/>
            <a:ext cx="2015613" cy="963561"/>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Approval</a:t>
            </a:r>
            <a:endParaRPr lang="en-IN" dirty="0"/>
          </a:p>
        </p:txBody>
      </p:sp>
      <p:cxnSp>
        <p:nvCxnSpPr>
          <p:cNvPr id="10" name="Straight Arrow Connector 9">
            <a:extLst>
              <a:ext uri="{FF2B5EF4-FFF2-40B4-BE49-F238E27FC236}">
                <a16:creationId xmlns:a16="http://schemas.microsoft.com/office/drawing/2014/main" id="{8DC12BDF-E399-763B-2ED2-FEA184C111BF}"/>
              </a:ext>
            </a:extLst>
          </p:cNvPr>
          <p:cNvCxnSpPr>
            <a:cxnSpLocks/>
          </p:cNvCxnSpPr>
          <p:nvPr/>
        </p:nvCxnSpPr>
        <p:spPr>
          <a:xfrm>
            <a:off x="5333999" y="2739210"/>
            <a:ext cx="540773" cy="66043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3" name="Straight Arrow Connector 12">
            <a:extLst>
              <a:ext uri="{FF2B5EF4-FFF2-40B4-BE49-F238E27FC236}">
                <a16:creationId xmlns:a16="http://schemas.microsoft.com/office/drawing/2014/main" id="{86F7024A-D64F-6D64-14C5-CDCF651209BA}"/>
              </a:ext>
            </a:extLst>
          </p:cNvPr>
          <p:cNvCxnSpPr/>
          <p:nvPr/>
        </p:nvCxnSpPr>
        <p:spPr>
          <a:xfrm>
            <a:off x="6607763" y="4333849"/>
            <a:ext cx="727587" cy="84745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 name="TextBox 1">
            <a:extLst>
              <a:ext uri="{FF2B5EF4-FFF2-40B4-BE49-F238E27FC236}">
                <a16:creationId xmlns:a16="http://schemas.microsoft.com/office/drawing/2014/main" id="{01B02C09-6A95-334D-9949-56EFF1685108}"/>
              </a:ext>
            </a:extLst>
          </p:cNvPr>
          <p:cNvSpPr txBox="1"/>
          <p:nvPr/>
        </p:nvSpPr>
        <p:spPr>
          <a:xfrm>
            <a:off x="2910347" y="757728"/>
            <a:ext cx="6685935" cy="630942"/>
          </a:xfrm>
          <a:prstGeom prst="rect">
            <a:avLst/>
          </a:prstGeom>
          <a:noFill/>
        </p:spPr>
        <p:txBody>
          <a:bodyPr wrap="square" rtlCol="0">
            <a:spAutoFit/>
          </a:bodyPr>
          <a:lstStyle/>
          <a:p>
            <a:pPr algn="ctr"/>
            <a:r>
              <a:rPr lang="en-US" sz="3500" dirty="0"/>
              <a:t>DFD FOR DOCTOR:</a:t>
            </a:r>
            <a:endParaRPr lang="en-IN" sz="3500" dirty="0"/>
          </a:p>
        </p:txBody>
      </p:sp>
      <p:sp>
        <p:nvSpPr>
          <p:cNvPr id="11" name="Slide Number Placeholder 10">
            <a:extLst>
              <a:ext uri="{FF2B5EF4-FFF2-40B4-BE49-F238E27FC236}">
                <a16:creationId xmlns:a16="http://schemas.microsoft.com/office/drawing/2014/main" id="{B8C4C72C-769D-D7A6-13CA-52EF0560709D}"/>
              </a:ext>
            </a:extLst>
          </p:cNvPr>
          <p:cNvSpPr>
            <a:spLocks noGrp="1"/>
          </p:cNvSpPr>
          <p:nvPr>
            <p:ph type="sldNum" sz="quarter" idx="12"/>
          </p:nvPr>
        </p:nvSpPr>
        <p:spPr/>
        <p:txBody>
          <a:bodyPr/>
          <a:lstStyle/>
          <a:p>
            <a:fld id="{77B4AB3D-BFFF-4599-BF8D-5C37BFF9EA75}" type="slidenum">
              <a:rPr lang="en-IN" smtClean="0"/>
              <a:t>13</a:t>
            </a:fld>
            <a:endParaRPr lang="en-IN"/>
          </a:p>
        </p:txBody>
      </p:sp>
    </p:spTree>
    <p:extLst>
      <p:ext uri="{BB962C8B-B14F-4D97-AF65-F5344CB8AC3E}">
        <p14:creationId xmlns:p14="http://schemas.microsoft.com/office/powerpoint/2010/main" val="589888018"/>
      </p:ext>
    </p:extLst>
  </p:cSld>
  <p:clrMapOvr>
    <a:masterClrMapping/>
  </p:clrMapOvr>
  <mc:AlternateContent xmlns:mc="http://schemas.openxmlformats.org/markup-compatibility/2006" xmlns:p14="http://schemas.microsoft.com/office/powerpoint/2010/main">
    <mc:Choice Requires="p14">
      <p:transition p14:dur="100">
        <p:wipe/>
      </p:transition>
    </mc:Choice>
    <mc:Fallback xmlns="">
      <p:transition>
        <p:wip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EDF50F7-C4AD-1B94-342E-131FDCE1374C}"/>
              </a:ext>
            </a:extLst>
          </p:cNvPr>
          <p:cNvSpPr txBox="1"/>
          <p:nvPr/>
        </p:nvSpPr>
        <p:spPr>
          <a:xfrm>
            <a:off x="2526890" y="2615379"/>
            <a:ext cx="7659329" cy="1107996"/>
          </a:xfrm>
          <a:prstGeom prst="rect">
            <a:avLst/>
          </a:prstGeom>
          <a:noFill/>
          <a:effectLst>
            <a:outerShdw blurRad="50800" dist="38100" dir="2700000" algn="tl" rotWithShape="0">
              <a:prstClr val="black">
                <a:alpha val="40000"/>
              </a:prstClr>
            </a:outerShdw>
          </a:effectLst>
        </p:spPr>
        <p:txBody>
          <a:bodyPr wrap="square" rtlCol="0">
            <a:spAutoFit/>
          </a:bodyPr>
          <a:lstStyle/>
          <a:p>
            <a:pPr algn="ctr"/>
            <a:r>
              <a:rPr lang="en-US" sz="6600" dirty="0"/>
              <a:t>RESULT:</a:t>
            </a:r>
            <a:endParaRPr lang="en-IN" sz="6600" dirty="0"/>
          </a:p>
        </p:txBody>
      </p:sp>
      <p:sp>
        <p:nvSpPr>
          <p:cNvPr id="5" name="Slide Number Placeholder 4">
            <a:extLst>
              <a:ext uri="{FF2B5EF4-FFF2-40B4-BE49-F238E27FC236}">
                <a16:creationId xmlns:a16="http://schemas.microsoft.com/office/drawing/2014/main" id="{D23B46BE-DB90-33E4-B517-3E24D2C43A0D}"/>
              </a:ext>
            </a:extLst>
          </p:cNvPr>
          <p:cNvSpPr>
            <a:spLocks noGrp="1"/>
          </p:cNvSpPr>
          <p:nvPr>
            <p:ph type="sldNum" sz="quarter" idx="12"/>
          </p:nvPr>
        </p:nvSpPr>
        <p:spPr/>
        <p:txBody>
          <a:bodyPr/>
          <a:lstStyle/>
          <a:p>
            <a:fld id="{77B4AB3D-BFFF-4599-BF8D-5C37BFF9EA75}" type="slidenum">
              <a:rPr lang="en-IN" smtClean="0"/>
              <a:t>14</a:t>
            </a:fld>
            <a:endParaRPr lang="en-IN"/>
          </a:p>
        </p:txBody>
      </p:sp>
    </p:spTree>
    <p:extLst>
      <p:ext uri="{BB962C8B-B14F-4D97-AF65-F5344CB8AC3E}">
        <p14:creationId xmlns:p14="http://schemas.microsoft.com/office/powerpoint/2010/main" val="576597057"/>
      </p:ext>
    </p:extLst>
  </p:cSld>
  <p:clrMapOvr>
    <a:masterClrMapping/>
  </p:clrMapOvr>
  <mc:AlternateContent xmlns:mc="http://schemas.openxmlformats.org/markup-compatibility/2006" xmlns:p14="http://schemas.microsoft.com/office/powerpoint/2010/main">
    <mc:Choice Requires="p14">
      <p:transition p14:dur="100">
        <p:wipe/>
      </p:transition>
    </mc:Choice>
    <mc:Fallback xmlns="">
      <p:transition>
        <p:wip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9DDADEB-3975-7BEB-DF1D-32E3346C4569}"/>
              </a:ext>
            </a:extLst>
          </p:cNvPr>
          <p:cNvSpPr txBox="1"/>
          <p:nvPr/>
        </p:nvSpPr>
        <p:spPr>
          <a:xfrm>
            <a:off x="1317523" y="353961"/>
            <a:ext cx="9802761" cy="769441"/>
          </a:xfrm>
          <a:prstGeom prst="rect">
            <a:avLst/>
          </a:prstGeom>
          <a:noFill/>
        </p:spPr>
        <p:txBody>
          <a:bodyPr wrap="square" rtlCol="0">
            <a:spAutoFit/>
          </a:bodyPr>
          <a:lstStyle/>
          <a:p>
            <a:pPr algn="ctr"/>
            <a:r>
              <a:rPr lang="en-US" sz="4400" dirty="0">
                <a:effectLst>
                  <a:outerShdw blurRad="38100" dist="38100" dir="2700000" algn="tl">
                    <a:srgbClr val="000000">
                      <a:alpha val="43137"/>
                    </a:srgbClr>
                  </a:outerShdw>
                </a:effectLst>
              </a:rPr>
              <a:t>HOME</a:t>
            </a:r>
            <a:endParaRPr lang="en-IN" dirty="0">
              <a:effectLst>
                <a:outerShdw blurRad="38100" dist="38100" dir="2700000" algn="tl">
                  <a:srgbClr val="000000">
                    <a:alpha val="43137"/>
                  </a:srgbClr>
                </a:outerShdw>
              </a:effectLst>
            </a:endParaRPr>
          </a:p>
        </p:txBody>
      </p:sp>
      <p:sp>
        <p:nvSpPr>
          <p:cNvPr id="6" name="Slide Number Placeholder 5">
            <a:extLst>
              <a:ext uri="{FF2B5EF4-FFF2-40B4-BE49-F238E27FC236}">
                <a16:creationId xmlns:a16="http://schemas.microsoft.com/office/drawing/2014/main" id="{A0589C2D-3283-0B31-F1DF-B52120B31114}"/>
              </a:ext>
            </a:extLst>
          </p:cNvPr>
          <p:cNvSpPr>
            <a:spLocks noGrp="1"/>
          </p:cNvSpPr>
          <p:nvPr>
            <p:ph type="sldNum" sz="quarter" idx="12"/>
          </p:nvPr>
        </p:nvSpPr>
        <p:spPr/>
        <p:txBody>
          <a:bodyPr/>
          <a:lstStyle/>
          <a:p>
            <a:fld id="{77B4AB3D-BFFF-4599-BF8D-5C37BFF9EA75}" type="slidenum">
              <a:rPr lang="en-IN" smtClean="0"/>
              <a:t>15</a:t>
            </a:fld>
            <a:endParaRPr lang="en-IN"/>
          </a:p>
        </p:txBody>
      </p:sp>
      <p:pic>
        <p:nvPicPr>
          <p:cNvPr id="5" name="Picture 4">
            <a:extLst>
              <a:ext uri="{FF2B5EF4-FFF2-40B4-BE49-F238E27FC236}">
                <a16:creationId xmlns:a16="http://schemas.microsoft.com/office/drawing/2014/main" id="{4DB4C8BA-DFF4-8DBF-1014-5FD0460D921D}"/>
              </a:ext>
            </a:extLst>
          </p:cNvPr>
          <p:cNvPicPr>
            <a:picLocks noChangeAspect="1"/>
          </p:cNvPicPr>
          <p:nvPr/>
        </p:nvPicPr>
        <p:blipFill>
          <a:blip r:embed="rId2"/>
          <a:stretch>
            <a:fillRect/>
          </a:stretch>
        </p:blipFill>
        <p:spPr>
          <a:xfrm>
            <a:off x="1381432" y="1058107"/>
            <a:ext cx="9674942" cy="4890463"/>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491601305"/>
      </p:ext>
    </p:extLst>
  </p:cSld>
  <p:clrMapOvr>
    <a:masterClrMapping/>
  </p:clrMapOvr>
  <mc:AlternateContent xmlns:mc="http://schemas.openxmlformats.org/markup-compatibility/2006" xmlns:p14="http://schemas.microsoft.com/office/powerpoint/2010/main">
    <mc:Choice Requires="p14">
      <p:transition p14:dur="100">
        <p:wipe/>
      </p:transition>
    </mc:Choice>
    <mc:Fallback xmlns="">
      <p:transition>
        <p:wip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58CE2-DE51-A97E-C52E-FC58CE4751C0}"/>
              </a:ext>
            </a:extLst>
          </p:cNvPr>
          <p:cNvSpPr>
            <a:spLocks noGrp="1"/>
          </p:cNvSpPr>
          <p:nvPr>
            <p:ph type="title"/>
          </p:nvPr>
        </p:nvSpPr>
        <p:spPr>
          <a:xfrm>
            <a:off x="1141412" y="244892"/>
            <a:ext cx="9398768" cy="954643"/>
          </a:xfrm>
        </p:spPr>
        <p:txBody>
          <a:bodyPr>
            <a:normAutofit/>
          </a:bodyPr>
          <a:lstStyle/>
          <a:p>
            <a:pPr algn="ctr"/>
            <a:r>
              <a:rPr lang="en-IN" sz="4400" dirty="0">
                <a:effectLst>
                  <a:outerShdw blurRad="38100" dist="38100" dir="2700000" algn="tl">
                    <a:srgbClr val="000000">
                      <a:alpha val="43137"/>
                    </a:srgbClr>
                  </a:outerShdw>
                </a:effectLst>
              </a:rPr>
              <a:t>Patient’s registration form</a:t>
            </a:r>
          </a:p>
        </p:txBody>
      </p:sp>
      <p:pic>
        <p:nvPicPr>
          <p:cNvPr id="4" name="Picture 3">
            <a:extLst>
              <a:ext uri="{FF2B5EF4-FFF2-40B4-BE49-F238E27FC236}">
                <a16:creationId xmlns:a16="http://schemas.microsoft.com/office/drawing/2014/main" id="{6985158F-E1E9-5167-893C-0708672FB8B8}"/>
              </a:ext>
            </a:extLst>
          </p:cNvPr>
          <p:cNvPicPr>
            <a:picLocks noChangeAspect="1"/>
          </p:cNvPicPr>
          <p:nvPr/>
        </p:nvPicPr>
        <p:blipFill>
          <a:blip r:embed="rId2"/>
          <a:stretch>
            <a:fillRect/>
          </a:stretch>
        </p:blipFill>
        <p:spPr>
          <a:xfrm>
            <a:off x="1455173" y="1271328"/>
            <a:ext cx="9085007" cy="4611946"/>
          </a:xfrm>
          <a:prstGeom prst="rect">
            <a:avLst/>
          </a:prstGeom>
        </p:spPr>
      </p:pic>
      <p:sp>
        <p:nvSpPr>
          <p:cNvPr id="6" name="Slide Number Placeholder 5">
            <a:extLst>
              <a:ext uri="{FF2B5EF4-FFF2-40B4-BE49-F238E27FC236}">
                <a16:creationId xmlns:a16="http://schemas.microsoft.com/office/drawing/2014/main" id="{BCF113AF-30DB-A86D-44BD-4DCC72DD2F88}"/>
              </a:ext>
            </a:extLst>
          </p:cNvPr>
          <p:cNvSpPr>
            <a:spLocks noGrp="1"/>
          </p:cNvSpPr>
          <p:nvPr>
            <p:ph type="sldNum" sz="quarter" idx="12"/>
          </p:nvPr>
        </p:nvSpPr>
        <p:spPr/>
        <p:txBody>
          <a:bodyPr/>
          <a:lstStyle/>
          <a:p>
            <a:fld id="{77B4AB3D-BFFF-4599-BF8D-5C37BFF9EA75}" type="slidenum">
              <a:rPr lang="en-IN" smtClean="0"/>
              <a:t>16</a:t>
            </a:fld>
            <a:endParaRPr lang="en-IN"/>
          </a:p>
        </p:txBody>
      </p:sp>
    </p:spTree>
    <p:extLst>
      <p:ext uri="{BB962C8B-B14F-4D97-AF65-F5344CB8AC3E}">
        <p14:creationId xmlns:p14="http://schemas.microsoft.com/office/powerpoint/2010/main" val="528289051"/>
      </p:ext>
    </p:extLst>
  </p:cSld>
  <p:clrMapOvr>
    <a:masterClrMapping/>
  </p:clrMapOvr>
  <mc:AlternateContent xmlns:mc="http://schemas.openxmlformats.org/markup-compatibility/2006" xmlns:p14="http://schemas.microsoft.com/office/powerpoint/2010/main">
    <mc:Choice Requires="p14">
      <p:transition p14:dur="100">
        <p:wipe/>
      </p:transition>
    </mc:Choice>
    <mc:Fallback xmlns="">
      <p:transition>
        <p:wip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EDCCE5-16CF-977D-9268-A7131A1F7A25}"/>
              </a:ext>
            </a:extLst>
          </p:cNvPr>
          <p:cNvSpPr>
            <a:spLocks noGrp="1"/>
          </p:cNvSpPr>
          <p:nvPr>
            <p:ph type="title"/>
          </p:nvPr>
        </p:nvSpPr>
        <p:spPr>
          <a:xfrm>
            <a:off x="1052487" y="97866"/>
            <a:ext cx="9910045" cy="1023469"/>
          </a:xfrm>
        </p:spPr>
        <p:txBody>
          <a:bodyPr>
            <a:normAutofit/>
          </a:bodyPr>
          <a:lstStyle/>
          <a:p>
            <a:pPr algn="ctr"/>
            <a:r>
              <a:rPr lang="en-IN" sz="4400" dirty="0">
                <a:effectLst>
                  <a:outerShdw blurRad="38100" dist="38100" dir="2700000" algn="tl">
                    <a:srgbClr val="000000">
                      <a:alpha val="43137"/>
                    </a:srgbClr>
                  </a:outerShdw>
                </a:effectLst>
              </a:rPr>
              <a:t>Patient’s login</a:t>
            </a:r>
          </a:p>
        </p:txBody>
      </p:sp>
      <p:pic>
        <p:nvPicPr>
          <p:cNvPr id="8" name="Picture 7">
            <a:extLst>
              <a:ext uri="{FF2B5EF4-FFF2-40B4-BE49-F238E27FC236}">
                <a16:creationId xmlns:a16="http://schemas.microsoft.com/office/drawing/2014/main" id="{98446FF5-4DCD-57CB-1E9F-7075FE955C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7070" y="1056634"/>
            <a:ext cx="9428918" cy="4801441"/>
          </a:xfrm>
          <a:prstGeom prst="rect">
            <a:avLst/>
          </a:prstGeom>
        </p:spPr>
      </p:pic>
      <p:sp>
        <p:nvSpPr>
          <p:cNvPr id="5" name="Slide Number Placeholder 4">
            <a:extLst>
              <a:ext uri="{FF2B5EF4-FFF2-40B4-BE49-F238E27FC236}">
                <a16:creationId xmlns:a16="http://schemas.microsoft.com/office/drawing/2014/main" id="{1E830E49-9E2F-E72B-7F1A-3E8D53721ED3}"/>
              </a:ext>
            </a:extLst>
          </p:cNvPr>
          <p:cNvSpPr>
            <a:spLocks noGrp="1"/>
          </p:cNvSpPr>
          <p:nvPr>
            <p:ph type="sldNum" sz="quarter" idx="12"/>
          </p:nvPr>
        </p:nvSpPr>
        <p:spPr/>
        <p:txBody>
          <a:bodyPr/>
          <a:lstStyle/>
          <a:p>
            <a:fld id="{77B4AB3D-BFFF-4599-BF8D-5C37BFF9EA75}" type="slidenum">
              <a:rPr lang="en-IN" smtClean="0"/>
              <a:t>17</a:t>
            </a:fld>
            <a:endParaRPr lang="en-IN"/>
          </a:p>
        </p:txBody>
      </p:sp>
    </p:spTree>
    <p:extLst>
      <p:ext uri="{BB962C8B-B14F-4D97-AF65-F5344CB8AC3E}">
        <p14:creationId xmlns:p14="http://schemas.microsoft.com/office/powerpoint/2010/main" val="2785789669"/>
      </p:ext>
    </p:extLst>
  </p:cSld>
  <p:clrMapOvr>
    <a:masterClrMapping/>
  </p:clrMapOvr>
  <mc:AlternateContent xmlns:mc="http://schemas.openxmlformats.org/markup-compatibility/2006" xmlns:p14="http://schemas.microsoft.com/office/powerpoint/2010/main">
    <mc:Choice Requires="p14">
      <p:transition p14:dur="100">
        <p:wipe/>
      </p:transition>
    </mc:Choice>
    <mc:Fallback xmlns="">
      <p:transition>
        <p:wip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64ED3C-81EA-3285-87D9-532D129B98A6}"/>
              </a:ext>
            </a:extLst>
          </p:cNvPr>
          <p:cNvSpPr>
            <a:spLocks noGrp="1"/>
          </p:cNvSpPr>
          <p:nvPr>
            <p:ph type="title"/>
          </p:nvPr>
        </p:nvSpPr>
        <p:spPr>
          <a:xfrm>
            <a:off x="1229903" y="253393"/>
            <a:ext cx="9905998" cy="767830"/>
          </a:xfrm>
        </p:spPr>
        <p:txBody>
          <a:bodyPr/>
          <a:lstStyle/>
          <a:p>
            <a:pPr algn="ctr"/>
            <a:r>
              <a:rPr lang="en-US" dirty="0">
                <a:effectLst>
                  <a:outerShdw blurRad="38100" dist="38100" dir="2700000" algn="tl">
                    <a:srgbClr val="000000">
                      <a:alpha val="43137"/>
                    </a:srgbClr>
                  </a:outerShdw>
                </a:effectLst>
              </a:rPr>
              <a:t>Password change</a:t>
            </a:r>
            <a:endParaRPr lang="en-IN" dirty="0">
              <a:effectLst>
                <a:outerShdw blurRad="38100" dist="38100" dir="2700000" algn="tl">
                  <a:srgbClr val="000000">
                    <a:alpha val="43137"/>
                  </a:srgbClr>
                </a:outerShdw>
              </a:effectLst>
            </a:endParaRPr>
          </a:p>
        </p:txBody>
      </p:sp>
      <p:sp>
        <p:nvSpPr>
          <p:cNvPr id="3" name="Slide Number Placeholder 2">
            <a:extLst>
              <a:ext uri="{FF2B5EF4-FFF2-40B4-BE49-F238E27FC236}">
                <a16:creationId xmlns:a16="http://schemas.microsoft.com/office/drawing/2014/main" id="{76644979-9326-4E9C-D833-DAD87036D9CB}"/>
              </a:ext>
            </a:extLst>
          </p:cNvPr>
          <p:cNvSpPr>
            <a:spLocks noGrp="1"/>
          </p:cNvSpPr>
          <p:nvPr>
            <p:ph type="sldNum" sz="quarter" idx="12"/>
          </p:nvPr>
        </p:nvSpPr>
        <p:spPr/>
        <p:txBody>
          <a:bodyPr/>
          <a:lstStyle/>
          <a:p>
            <a:fld id="{77B4AB3D-BFFF-4599-BF8D-5C37BFF9EA75}" type="slidenum">
              <a:rPr lang="en-IN" smtClean="0"/>
              <a:t>18</a:t>
            </a:fld>
            <a:endParaRPr lang="en-IN"/>
          </a:p>
        </p:txBody>
      </p:sp>
      <p:pic>
        <p:nvPicPr>
          <p:cNvPr id="6" name="Picture 5">
            <a:extLst>
              <a:ext uri="{FF2B5EF4-FFF2-40B4-BE49-F238E27FC236}">
                <a16:creationId xmlns:a16="http://schemas.microsoft.com/office/drawing/2014/main" id="{FD3E121B-C311-6901-EBC2-C10A5F02737A}"/>
              </a:ext>
            </a:extLst>
          </p:cNvPr>
          <p:cNvPicPr>
            <a:picLocks noChangeAspect="1"/>
          </p:cNvPicPr>
          <p:nvPr/>
        </p:nvPicPr>
        <p:blipFill>
          <a:blip r:embed="rId2"/>
          <a:stretch>
            <a:fillRect/>
          </a:stretch>
        </p:blipFill>
        <p:spPr>
          <a:xfrm>
            <a:off x="1431408" y="1017313"/>
            <a:ext cx="9616002" cy="4880735"/>
          </a:xfrm>
          <a:prstGeom prst="rect">
            <a:avLst/>
          </a:prstGeom>
        </p:spPr>
      </p:pic>
    </p:spTree>
    <p:extLst>
      <p:ext uri="{BB962C8B-B14F-4D97-AF65-F5344CB8AC3E}">
        <p14:creationId xmlns:p14="http://schemas.microsoft.com/office/powerpoint/2010/main" val="3236654657"/>
      </p:ext>
    </p:extLst>
  </p:cSld>
  <p:clrMapOvr>
    <a:masterClrMapping/>
  </p:clrMapOvr>
  <mc:AlternateContent xmlns:mc="http://schemas.openxmlformats.org/markup-compatibility/2006" xmlns:p14="http://schemas.microsoft.com/office/powerpoint/2010/main">
    <mc:Choice Requires="p14">
      <p:transition p14:dur="100">
        <p:wipe/>
      </p:transition>
    </mc:Choice>
    <mc:Fallback xmlns="">
      <p:transition>
        <p:wip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1588353-6546-361B-6395-82AB34E5BD02}"/>
              </a:ext>
            </a:extLst>
          </p:cNvPr>
          <p:cNvPicPr>
            <a:picLocks noChangeAspect="1"/>
          </p:cNvPicPr>
          <p:nvPr/>
        </p:nvPicPr>
        <p:blipFill>
          <a:blip r:embed="rId2"/>
          <a:stretch>
            <a:fillRect/>
          </a:stretch>
        </p:blipFill>
        <p:spPr>
          <a:xfrm>
            <a:off x="1653075" y="1318397"/>
            <a:ext cx="9191787" cy="4482636"/>
          </a:xfrm>
          <a:prstGeom prst="rect">
            <a:avLst/>
          </a:prstGeom>
          <a:ln>
            <a:noFill/>
          </a:ln>
          <a:effectLst>
            <a:outerShdw blurRad="190500" algn="tl" rotWithShape="0">
              <a:srgbClr val="000000">
                <a:alpha val="70000"/>
              </a:srgbClr>
            </a:outerShdw>
          </a:effectLst>
        </p:spPr>
      </p:pic>
      <p:sp>
        <p:nvSpPr>
          <p:cNvPr id="4" name="TextBox 3">
            <a:extLst>
              <a:ext uri="{FF2B5EF4-FFF2-40B4-BE49-F238E27FC236}">
                <a16:creationId xmlns:a16="http://schemas.microsoft.com/office/drawing/2014/main" id="{8A1DFBD8-45D2-1D36-B735-064EA5BCAB18}"/>
              </a:ext>
            </a:extLst>
          </p:cNvPr>
          <p:cNvSpPr txBox="1"/>
          <p:nvPr/>
        </p:nvSpPr>
        <p:spPr>
          <a:xfrm>
            <a:off x="1262226" y="288790"/>
            <a:ext cx="9419304" cy="769441"/>
          </a:xfrm>
          <a:prstGeom prst="rect">
            <a:avLst/>
          </a:prstGeom>
          <a:noFill/>
          <a:effectLst>
            <a:outerShdw blurRad="50800" dist="38100" algn="l" rotWithShape="0">
              <a:prstClr val="black">
                <a:alpha val="40000"/>
              </a:prstClr>
            </a:outerShdw>
          </a:effectLst>
        </p:spPr>
        <p:txBody>
          <a:bodyPr wrap="square" rtlCol="0">
            <a:spAutoFit/>
          </a:bodyPr>
          <a:lstStyle/>
          <a:p>
            <a:pPr algn="ctr"/>
            <a:r>
              <a:rPr lang="en-IN" sz="4400" dirty="0">
                <a:effectLst>
                  <a:outerShdw blurRad="38100" dist="38100" dir="2700000" algn="tl">
                    <a:srgbClr val="000000">
                      <a:alpha val="43137"/>
                    </a:srgbClr>
                  </a:outerShdw>
                </a:effectLst>
              </a:rPr>
              <a:t>OUR DOCTOR’S TEAM:</a:t>
            </a:r>
          </a:p>
        </p:txBody>
      </p:sp>
      <p:sp>
        <p:nvSpPr>
          <p:cNvPr id="6" name="Slide Number Placeholder 5">
            <a:extLst>
              <a:ext uri="{FF2B5EF4-FFF2-40B4-BE49-F238E27FC236}">
                <a16:creationId xmlns:a16="http://schemas.microsoft.com/office/drawing/2014/main" id="{FFF1D5E9-2B7F-4A2F-E4B1-A09D7EA29D44}"/>
              </a:ext>
            </a:extLst>
          </p:cNvPr>
          <p:cNvSpPr>
            <a:spLocks noGrp="1"/>
          </p:cNvSpPr>
          <p:nvPr>
            <p:ph type="sldNum" sz="quarter" idx="12"/>
          </p:nvPr>
        </p:nvSpPr>
        <p:spPr/>
        <p:txBody>
          <a:bodyPr/>
          <a:lstStyle/>
          <a:p>
            <a:fld id="{77B4AB3D-BFFF-4599-BF8D-5C37BFF9EA75}" type="slidenum">
              <a:rPr lang="en-IN" smtClean="0"/>
              <a:t>19</a:t>
            </a:fld>
            <a:endParaRPr lang="en-IN"/>
          </a:p>
        </p:txBody>
      </p:sp>
    </p:spTree>
    <p:extLst>
      <p:ext uri="{BB962C8B-B14F-4D97-AF65-F5344CB8AC3E}">
        <p14:creationId xmlns:p14="http://schemas.microsoft.com/office/powerpoint/2010/main" val="3378521105"/>
      </p:ext>
    </p:extLst>
  </p:cSld>
  <p:clrMapOvr>
    <a:masterClrMapping/>
  </p:clrMapOvr>
  <mc:AlternateContent xmlns:mc="http://schemas.openxmlformats.org/markup-compatibility/2006" xmlns:p14="http://schemas.microsoft.com/office/powerpoint/2010/main">
    <mc:Choice Requires="p14">
      <p:transition p14:dur="100">
        <p:wipe/>
      </p:transition>
    </mc:Choice>
    <mc:Fallback xmlns="">
      <p:transition>
        <p:wip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A5B6EF-2DA7-23EA-4047-96E42E579AE2}"/>
              </a:ext>
            </a:extLst>
          </p:cNvPr>
          <p:cNvSpPr>
            <a:spLocks noGrp="1"/>
          </p:cNvSpPr>
          <p:nvPr>
            <p:ph type="title"/>
          </p:nvPr>
        </p:nvSpPr>
        <p:spPr/>
        <p:txBody>
          <a:bodyPr>
            <a:normAutofit/>
          </a:bodyPr>
          <a:lstStyle/>
          <a:p>
            <a:pPr algn="ctr"/>
            <a:r>
              <a:rPr lang="en-US" sz="4400" b="1" dirty="0"/>
              <a:t>ABOUT TRAINING</a:t>
            </a:r>
            <a:endParaRPr lang="en-IN" sz="4400" b="1" dirty="0"/>
          </a:p>
        </p:txBody>
      </p:sp>
      <p:sp>
        <p:nvSpPr>
          <p:cNvPr id="3" name="Content Placeholder 2">
            <a:extLst>
              <a:ext uri="{FF2B5EF4-FFF2-40B4-BE49-F238E27FC236}">
                <a16:creationId xmlns:a16="http://schemas.microsoft.com/office/drawing/2014/main" id="{04851253-D75A-B999-1928-4E3861A6E793}"/>
              </a:ext>
            </a:extLst>
          </p:cNvPr>
          <p:cNvSpPr>
            <a:spLocks noGrp="1"/>
          </p:cNvSpPr>
          <p:nvPr>
            <p:ph idx="1"/>
          </p:nvPr>
        </p:nvSpPr>
        <p:spPr/>
        <p:txBody>
          <a:bodyPr/>
          <a:lstStyle/>
          <a:p>
            <a:pPr lvl="1">
              <a:buFont typeface="Wingdings" panose="05000000000000000000" pitchFamily="2" charset="2"/>
              <a:buChar char="§"/>
            </a:pPr>
            <a:r>
              <a:rPr lang="en-US" sz="2400" dirty="0"/>
              <a:t>Training : Web Development</a:t>
            </a:r>
          </a:p>
          <a:p>
            <a:pPr lvl="1">
              <a:buFont typeface="Wingdings" panose="05000000000000000000" pitchFamily="2" charset="2"/>
              <a:buChar char="§"/>
            </a:pPr>
            <a:r>
              <a:rPr lang="en-US" sz="2400" dirty="0"/>
              <a:t>Languages : HTML, CSS, BS, PHP, MYSQL</a:t>
            </a:r>
          </a:p>
          <a:p>
            <a:pPr lvl="1">
              <a:buFont typeface="Wingdings" panose="05000000000000000000" pitchFamily="2" charset="2"/>
              <a:buChar char="§"/>
            </a:pPr>
            <a:r>
              <a:rPr lang="en-US" sz="2400" dirty="0"/>
              <a:t>Training : Solitaire Infosys</a:t>
            </a:r>
          </a:p>
          <a:p>
            <a:pPr lvl="1">
              <a:buFont typeface="Wingdings" panose="05000000000000000000" pitchFamily="2" charset="2"/>
              <a:buChar char="§"/>
            </a:pPr>
            <a:r>
              <a:rPr lang="en-US" sz="2400" dirty="0"/>
              <a:t>Duration : Six weeks</a:t>
            </a:r>
          </a:p>
          <a:p>
            <a:pPr lvl="1"/>
            <a:endParaRPr lang="en-IN" dirty="0"/>
          </a:p>
        </p:txBody>
      </p:sp>
      <p:sp>
        <p:nvSpPr>
          <p:cNvPr id="6" name="Slide Number Placeholder 5">
            <a:extLst>
              <a:ext uri="{FF2B5EF4-FFF2-40B4-BE49-F238E27FC236}">
                <a16:creationId xmlns:a16="http://schemas.microsoft.com/office/drawing/2014/main" id="{FA1D58E9-CED9-908C-FE05-E83279611B65}"/>
              </a:ext>
            </a:extLst>
          </p:cNvPr>
          <p:cNvSpPr>
            <a:spLocks noGrp="1"/>
          </p:cNvSpPr>
          <p:nvPr>
            <p:ph type="sldNum" sz="quarter" idx="12"/>
          </p:nvPr>
        </p:nvSpPr>
        <p:spPr/>
        <p:txBody>
          <a:bodyPr/>
          <a:lstStyle/>
          <a:p>
            <a:fld id="{77B4AB3D-BFFF-4599-BF8D-5C37BFF9EA75}" type="slidenum">
              <a:rPr lang="en-IN" smtClean="0"/>
              <a:t>2</a:t>
            </a:fld>
            <a:endParaRPr lang="en-IN"/>
          </a:p>
        </p:txBody>
      </p:sp>
    </p:spTree>
    <p:extLst>
      <p:ext uri="{BB962C8B-B14F-4D97-AF65-F5344CB8AC3E}">
        <p14:creationId xmlns:p14="http://schemas.microsoft.com/office/powerpoint/2010/main" val="2288655424"/>
      </p:ext>
    </p:extLst>
  </p:cSld>
  <p:clrMapOvr>
    <a:masterClrMapping/>
  </p:clrMapOvr>
  <mc:AlternateContent xmlns:mc="http://schemas.openxmlformats.org/markup-compatibility/2006" xmlns:p14="http://schemas.microsoft.com/office/powerpoint/2010/main">
    <mc:Choice Requires="p14">
      <p:transition p14:dur="100">
        <p:wipe/>
      </p:transition>
    </mc:Choice>
    <mc:Fallback xmlns="">
      <p:transition>
        <p:wip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905200-0CC1-A612-5054-1D7FD1ADA72D}"/>
              </a:ext>
            </a:extLst>
          </p:cNvPr>
          <p:cNvSpPr>
            <a:spLocks noGrp="1"/>
          </p:cNvSpPr>
          <p:nvPr>
            <p:ph type="title"/>
          </p:nvPr>
        </p:nvSpPr>
        <p:spPr>
          <a:xfrm>
            <a:off x="1140977" y="210937"/>
            <a:ext cx="9910045" cy="797327"/>
          </a:xfrm>
        </p:spPr>
        <p:txBody>
          <a:bodyPr>
            <a:normAutofit/>
          </a:bodyPr>
          <a:lstStyle/>
          <a:p>
            <a:pPr algn="ctr"/>
            <a:r>
              <a:rPr lang="en-US" sz="4400" dirty="0">
                <a:effectLst>
                  <a:outerShdw blurRad="38100" dist="38100" dir="2700000" algn="tl">
                    <a:srgbClr val="000000">
                      <a:alpha val="43137"/>
                    </a:srgbClr>
                  </a:outerShdw>
                </a:effectLst>
              </a:rPr>
              <a:t>DOCTOR’S DETAIL</a:t>
            </a:r>
            <a:endParaRPr lang="en-IN" sz="4400" dirty="0">
              <a:effectLst>
                <a:outerShdw blurRad="38100" dist="38100" dir="2700000" algn="tl">
                  <a:srgbClr val="000000">
                    <a:alpha val="43137"/>
                  </a:srgbClr>
                </a:outerShdw>
              </a:effectLst>
            </a:endParaRPr>
          </a:p>
        </p:txBody>
      </p:sp>
      <p:sp>
        <p:nvSpPr>
          <p:cNvPr id="6" name="Slide Number Placeholder 5">
            <a:extLst>
              <a:ext uri="{FF2B5EF4-FFF2-40B4-BE49-F238E27FC236}">
                <a16:creationId xmlns:a16="http://schemas.microsoft.com/office/drawing/2014/main" id="{3A3429A5-100A-B8C8-01F6-3923988DD006}"/>
              </a:ext>
            </a:extLst>
          </p:cNvPr>
          <p:cNvSpPr>
            <a:spLocks noGrp="1"/>
          </p:cNvSpPr>
          <p:nvPr>
            <p:ph type="sldNum" sz="quarter" idx="12"/>
          </p:nvPr>
        </p:nvSpPr>
        <p:spPr/>
        <p:txBody>
          <a:bodyPr/>
          <a:lstStyle/>
          <a:p>
            <a:fld id="{77B4AB3D-BFFF-4599-BF8D-5C37BFF9EA75}" type="slidenum">
              <a:rPr lang="en-IN" smtClean="0"/>
              <a:t>20</a:t>
            </a:fld>
            <a:endParaRPr lang="en-IN"/>
          </a:p>
        </p:txBody>
      </p:sp>
      <p:pic>
        <p:nvPicPr>
          <p:cNvPr id="5" name="Picture 4">
            <a:extLst>
              <a:ext uri="{FF2B5EF4-FFF2-40B4-BE49-F238E27FC236}">
                <a16:creationId xmlns:a16="http://schemas.microsoft.com/office/drawing/2014/main" id="{897341B0-C267-EC72-DD9A-BC4146EC2323}"/>
              </a:ext>
            </a:extLst>
          </p:cNvPr>
          <p:cNvPicPr>
            <a:picLocks noChangeAspect="1"/>
          </p:cNvPicPr>
          <p:nvPr/>
        </p:nvPicPr>
        <p:blipFill>
          <a:blip r:embed="rId2"/>
          <a:stretch>
            <a:fillRect/>
          </a:stretch>
        </p:blipFill>
        <p:spPr>
          <a:xfrm>
            <a:off x="1288072" y="1063559"/>
            <a:ext cx="9674895" cy="4882846"/>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129459238"/>
      </p:ext>
    </p:extLst>
  </p:cSld>
  <p:clrMapOvr>
    <a:masterClrMapping/>
  </p:clrMapOvr>
  <mc:AlternateContent xmlns:mc="http://schemas.openxmlformats.org/markup-compatibility/2006" xmlns:p14="http://schemas.microsoft.com/office/powerpoint/2010/main">
    <mc:Choice Requires="p14">
      <p:transition p14:dur="100">
        <p:wipe/>
      </p:transition>
    </mc:Choice>
    <mc:Fallback xmlns="">
      <p:transition>
        <p:wip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DFDFC6-866B-56CB-7090-7F16AB63740E}"/>
              </a:ext>
            </a:extLst>
          </p:cNvPr>
          <p:cNvSpPr>
            <a:spLocks noGrp="1"/>
          </p:cNvSpPr>
          <p:nvPr>
            <p:ph type="title"/>
          </p:nvPr>
        </p:nvSpPr>
        <p:spPr>
          <a:xfrm>
            <a:off x="1125268" y="146569"/>
            <a:ext cx="9536597" cy="689172"/>
          </a:xfrm>
        </p:spPr>
        <p:txBody>
          <a:bodyPr>
            <a:noAutofit/>
          </a:bodyPr>
          <a:lstStyle/>
          <a:p>
            <a:pPr algn="ctr"/>
            <a:r>
              <a:rPr lang="en-IN" sz="4400" dirty="0">
                <a:effectLst>
                  <a:outerShdw blurRad="38100" dist="38100" dir="2700000" algn="tl">
                    <a:srgbClr val="000000">
                      <a:alpha val="43137"/>
                    </a:srgbClr>
                  </a:outerShdw>
                </a:effectLst>
              </a:rPr>
              <a:t>Appointment page</a:t>
            </a:r>
          </a:p>
        </p:txBody>
      </p:sp>
      <p:pic>
        <p:nvPicPr>
          <p:cNvPr id="4" name="Picture 3">
            <a:extLst>
              <a:ext uri="{FF2B5EF4-FFF2-40B4-BE49-F238E27FC236}">
                <a16:creationId xmlns:a16="http://schemas.microsoft.com/office/drawing/2014/main" id="{3B630F0E-17F8-42F0-CC75-D9D7A1738B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38117" y="1051431"/>
            <a:ext cx="9490277" cy="4755138"/>
          </a:xfrm>
          <a:prstGeom prst="rect">
            <a:avLst/>
          </a:prstGeom>
        </p:spPr>
      </p:pic>
      <p:sp>
        <p:nvSpPr>
          <p:cNvPr id="6" name="Slide Number Placeholder 5">
            <a:extLst>
              <a:ext uri="{FF2B5EF4-FFF2-40B4-BE49-F238E27FC236}">
                <a16:creationId xmlns:a16="http://schemas.microsoft.com/office/drawing/2014/main" id="{2EF5C2FF-7AF6-4ED4-251D-14C47A7ABCD5}"/>
              </a:ext>
            </a:extLst>
          </p:cNvPr>
          <p:cNvSpPr>
            <a:spLocks noGrp="1"/>
          </p:cNvSpPr>
          <p:nvPr>
            <p:ph type="sldNum" sz="quarter" idx="12"/>
          </p:nvPr>
        </p:nvSpPr>
        <p:spPr/>
        <p:txBody>
          <a:bodyPr/>
          <a:lstStyle/>
          <a:p>
            <a:fld id="{77B4AB3D-BFFF-4599-BF8D-5C37BFF9EA75}" type="slidenum">
              <a:rPr lang="en-IN" smtClean="0"/>
              <a:t>21</a:t>
            </a:fld>
            <a:endParaRPr lang="en-IN"/>
          </a:p>
        </p:txBody>
      </p:sp>
    </p:spTree>
    <p:extLst>
      <p:ext uri="{BB962C8B-B14F-4D97-AF65-F5344CB8AC3E}">
        <p14:creationId xmlns:p14="http://schemas.microsoft.com/office/powerpoint/2010/main" val="77661321"/>
      </p:ext>
    </p:extLst>
  </p:cSld>
  <p:clrMapOvr>
    <a:masterClrMapping/>
  </p:clrMapOvr>
  <mc:AlternateContent xmlns:mc="http://schemas.openxmlformats.org/markup-compatibility/2006" xmlns:p14="http://schemas.microsoft.com/office/powerpoint/2010/main">
    <mc:Choice Requires="p14">
      <p:transition p14:dur="100">
        <p:wipe/>
      </p:transition>
    </mc:Choice>
    <mc:Fallback xmlns="">
      <p:transition>
        <p:wip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31C9A3-7AAA-2491-218B-4B130A84658E}"/>
              </a:ext>
            </a:extLst>
          </p:cNvPr>
          <p:cNvSpPr>
            <a:spLocks noGrp="1"/>
          </p:cNvSpPr>
          <p:nvPr>
            <p:ph type="title"/>
          </p:nvPr>
        </p:nvSpPr>
        <p:spPr>
          <a:xfrm>
            <a:off x="1224551" y="284221"/>
            <a:ext cx="9742897" cy="856321"/>
          </a:xfrm>
        </p:spPr>
        <p:txBody>
          <a:bodyPr>
            <a:normAutofit fontScale="90000"/>
          </a:bodyPr>
          <a:lstStyle/>
          <a:p>
            <a:pPr algn="ctr"/>
            <a:r>
              <a:rPr lang="en-US" sz="4900" b="1" dirty="0">
                <a:effectLst>
                  <a:outerShdw blurRad="38100" dist="38100" dir="2700000" algn="tl">
                    <a:srgbClr val="000000">
                      <a:alpha val="43137"/>
                    </a:srgbClr>
                  </a:outerShdw>
                </a:effectLst>
              </a:rPr>
              <a:t>PATIENT’S VIEW PAGE:</a:t>
            </a:r>
            <a:br>
              <a:rPr lang="en-US" sz="4900" dirty="0">
                <a:effectLst>
                  <a:outerShdw blurRad="38100" dist="38100" dir="2700000" algn="tl">
                    <a:srgbClr val="000000">
                      <a:alpha val="43137"/>
                    </a:srgbClr>
                  </a:outerShdw>
                </a:effectLst>
              </a:rPr>
            </a:br>
            <a:r>
              <a:rPr lang="en-US" sz="3100" dirty="0">
                <a:effectLst>
                  <a:outerShdw blurRad="38100" dist="38100" dir="2700000" algn="tl">
                    <a:srgbClr val="000000">
                      <a:alpha val="43137"/>
                    </a:srgbClr>
                  </a:outerShdw>
                </a:effectLst>
              </a:rPr>
              <a:t>include details</a:t>
            </a:r>
            <a:endParaRPr lang="en-IN" sz="3100" dirty="0">
              <a:effectLst>
                <a:outerShdw blurRad="38100" dist="38100" dir="2700000" algn="tl">
                  <a:srgbClr val="000000">
                    <a:alpha val="43137"/>
                  </a:srgbClr>
                </a:outerShdw>
              </a:effectLst>
            </a:endParaRPr>
          </a:p>
        </p:txBody>
      </p:sp>
      <p:pic>
        <p:nvPicPr>
          <p:cNvPr id="5" name="Picture 4">
            <a:extLst>
              <a:ext uri="{FF2B5EF4-FFF2-40B4-BE49-F238E27FC236}">
                <a16:creationId xmlns:a16="http://schemas.microsoft.com/office/drawing/2014/main" id="{B97E3F05-AF96-3D56-CD92-FA45420F49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6399" y="1259701"/>
            <a:ext cx="9147048" cy="4623573"/>
          </a:xfrm>
          <a:prstGeom prst="rect">
            <a:avLst/>
          </a:prstGeom>
        </p:spPr>
      </p:pic>
      <p:sp>
        <p:nvSpPr>
          <p:cNvPr id="6" name="Slide Number Placeholder 5">
            <a:extLst>
              <a:ext uri="{FF2B5EF4-FFF2-40B4-BE49-F238E27FC236}">
                <a16:creationId xmlns:a16="http://schemas.microsoft.com/office/drawing/2014/main" id="{D252DD17-40A7-EBE4-3B6E-713CAE9D489E}"/>
              </a:ext>
            </a:extLst>
          </p:cNvPr>
          <p:cNvSpPr>
            <a:spLocks noGrp="1"/>
          </p:cNvSpPr>
          <p:nvPr>
            <p:ph type="sldNum" sz="quarter" idx="12"/>
          </p:nvPr>
        </p:nvSpPr>
        <p:spPr/>
        <p:txBody>
          <a:bodyPr/>
          <a:lstStyle/>
          <a:p>
            <a:fld id="{77B4AB3D-BFFF-4599-BF8D-5C37BFF9EA75}" type="slidenum">
              <a:rPr lang="en-IN" smtClean="0"/>
              <a:t>22</a:t>
            </a:fld>
            <a:endParaRPr lang="en-IN"/>
          </a:p>
        </p:txBody>
      </p:sp>
    </p:spTree>
    <p:extLst>
      <p:ext uri="{BB962C8B-B14F-4D97-AF65-F5344CB8AC3E}">
        <p14:creationId xmlns:p14="http://schemas.microsoft.com/office/powerpoint/2010/main" val="2723769026"/>
      </p:ext>
    </p:extLst>
  </p:cSld>
  <p:clrMapOvr>
    <a:masterClrMapping/>
  </p:clrMapOvr>
  <mc:AlternateContent xmlns:mc="http://schemas.openxmlformats.org/markup-compatibility/2006" xmlns:p14="http://schemas.microsoft.com/office/powerpoint/2010/main">
    <mc:Choice Requires="p14">
      <p:transition p14:dur="100">
        <p:wipe/>
      </p:transition>
    </mc:Choice>
    <mc:Fallback xmlns="">
      <p:transition>
        <p:wip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234C2C-3A48-837E-5607-8A0A3702DB0D}"/>
              </a:ext>
            </a:extLst>
          </p:cNvPr>
          <p:cNvSpPr>
            <a:spLocks noGrp="1"/>
          </p:cNvSpPr>
          <p:nvPr>
            <p:ph type="title"/>
          </p:nvPr>
        </p:nvSpPr>
        <p:spPr>
          <a:xfrm>
            <a:off x="1141412" y="151944"/>
            <a:ext cx="9905998" cy="915314"/>
          </a:xfrm>
        </p:spPr>
        <p:txBody>
          <a:bodyPr>
            <a:normAutofit fontScale="90000"/>
          </a:bodyPr>
          <a:lstStyle/>
          <a:p>
            <a:pPr algn="ctr"/>
            <a:r>
              <a:rPr lang="en-US" sz="4400" b="1" dirty="0">
                <a:effectLst>
                  <a:outerShdw blurRad="38100" dist="38100" dir="2700000" algn="tl">
                    <a:srgbClr val="000000">
                      <a:alpha val="43137"/>
                    </a:srgbClr>
                  </a:outerShdw>
                </a:effectLst>
              </a:rPr>
              <a:t>Patient’s view page:</a:t>
            </a:r>
            <a:br>
              <a:rPr lang="en-US" dirty="0">
                <a:effectLst>
                  <a:outerShdw blurRad="38100" dist="38100" dir="2700000" algn="tl">
                    <a:srgbClr val="000000">
                      <a:alpha val="43137"/>
                    </a:srgbClr>
                  </a:outerShdw>
                </a:effectLst>
              </a:rPr>
            </a:br>
            <a:r>
              <a:rPr lang="en-US" sz="3100" dirty="0">
                <a:effectLst>
                  <a:outerShdw blurRad="38100" dist="38100" dir="2700000" algn="tl">
                    <a:srgbClr val="000000">
                      <a:alpha val="43137"/>
                    </a:srgbClr>
                  </a:outerShdw>
                </a:effectLst>
              </a:rPr>
              <a:t>show booking messages</a:t>
            </a:r>
            <a:endParaRPr lang="en-IN" sz="3100" dirty="0">
              <a:effectLst>
                <a:outerShdw blurRad="38100" dist="38100" dir="2700000" algn="tl">
                  <a:srgbClr val="000000">
                    <a:alpha val="43137"/>
                  </a:srgbClr>
                </a:outerShdw>
              </a:effectLst>
            </a:endParaRPr>
          </a:p>
        </p:txBody>
      </p:sp>
      <p:pic>
        <p:nvPicPr>
          <p:cNvPr id="3" name="Picture 2">
            <a:extLst>
              <a:ext uri="{FF2B5EF4-FFF2-40B4-BE49-F238E27FC236}">
                <a16:creationId xmlns:a16="http://schemas.microsoft.com/office/drawing/2014/main" id="{6E9AE25E-F833-B3C1-4122-1E57CD1519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34240" y="1168863"/>
            <a:ext cx="9130405" cy="4612805"/>
          </a:xfrm>
          <a:prstGeom prst="rect">
            <a:avLst/>
          </a:prstGeom>
        </p:spPr>
      </p:pic>
      <p:sp>
        <p:nvSpPr>
          <p:cNvPr id="6" name="Slide Number Placeholder 5">
            <a:extLst>
              <a:ext uri="{FF2B5EF4-FFF2-40B4-BE49-F238E27FC236}">
                <a16:creationId xmlns:a16="http://schemas.microsoft.com/office/drawing/2014/main" id="{45B38639-3905-0FBE-3E2C-C1FE4CA95062}"/>
              </a:ext>
            </a:extLst>
          </p:cNvPr>
          <p:cNvSpPr>
            <a:spLocks noGrp="1"/>
          </p:cNvSpPr>
          <p:nvPr>
            <p:ph type="sldNum" sz="quarter" idx="12"/>
          </p:nvPr>
        </p:nvSpPr>
        <p:spPr/>
        <p:txBody>
          <a:bodyPr/>
          <a:lstStyle/>
          <a:p>
            <a:fld id="{77B4AB3D-BFFF-4599-BF8D-5C37BFF9EA75}" type="slidenum">
              <a:rPr lang="en-IN" smtClean="0"/>
              <a:t>23</a:t>
            </a:fld>
            <a:endParaRPr lang="en-IN"/>
          </a:p>
        </p:txBody>
      </p:sp>
    </p:spTree>
    <p:extLst>
      <p:ext uri="{BB962C8B-B14F-4D97-AF65-F5344CB8AC3E}">
        <p14:creationId xmlns:p14="http://schemas.microsoft.com/office/powerpoint/2010/main" val="5608326"/>
      </p:ext>
    </p:extLst>
  </p:cSld>
  <p:clrMapOvr>
    <a:masterClrMapping/>
  </p:clrMapOvr>
  <mc:AlternateContent xmlns:mc="http://schemas.openxmlformats.org/markup-compatibility/2006" xmlns:p14="http://schemas.microsoft.com/office/powerpoint/2010/main">
    <mc:Choice Requires="p14">
      <p:transition p14:dur="100">
        <p:wipe/>
      </p:transition>
    </mc:Choice>
    <mc:Fallback xmlns="">
      <p:transition>
        <p:wip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3ADA73-96A7-34AC-81D2-AA9D7201B9CC}"/>
              </a:ext>
            </a:extLst>
          </p:cNvPr>
          <p:cNvSpPr>
            <a:spLocks noGrp="1"/>
          </p:cNvSpPr>
          <p:nvPr>
            <p:ph type="title"/>
          </p:nvPr>
        </p:nvSpPr>
        <p:spPr>
          <a:xfrm>
            <a:off x="1204886" y="0"/>
            <a:ext cx="9595413" cy="1062798"/>
          </a:xfrm>
        </p:spPr>
        <p:txBody>
          <a:bodyPr>
            <a:normAutofit/>
          </a:bodyPr>
          <a:lstStyle/>
          <a:p>
            <a:pPr algn="ctr"/>
            <a:r>
              <a:rPr lang="en-US" sz="4400" dirty="0">
                <a:effectLst>
                  <a:outerShdw blurRad="38100" dist="38100" dir="2700000" algn="tl">
                    <a:srgbClr val="000000">
                      <a:alpha val="43137"/>
                    </a:srgbClr>
                  </a:outerShdw>
                </a:effectLst>
              </a:rPr>
              <a:t>DOCTOR’S</a:t>
            </a:r>
            <a:r>
              <a:rPr lang="en-US" sz="4400" dirty="0"/>
              <a:t> </a:t>
            </a:r>
            <a:r>
              <a:rPr lang="en-US" sz="4400" dirty="0">
                <a:effectLst>
                  <a:outerShdw blurRad="38100" dist="38100" dir="2700000" algn="tl">
                    <a:srgbClr val="000000">
                      <a:alpha val="43137"/>
                    </a:srgbClr>
                  </a:outerShdw>
                </a:effectLst>
              </a:rPr>
              <a:t>HOME</a:t>
            </a:r>
            <a:endParaRPr lang="en-IN" sz="4400" dirty="0">
              <a:effectLst>
                <a:outerShdw blurRad="38100" dist="38100" dir="2700000" algn="tl">
                  <a:srgbClr val="000000">
                    <a:alpha val="43137"/>
                  </a:srgbClr>
                </a:outerShdw>
              </a:effectLst>
            </a:endParaRPr>
          </a:p>
        </p:txBody>
      </p:sp>
      <p:pic>
        <p:nvPicPr>
          <p:cNvPr id="4" name="Picture 3">
            <a:extLst>
              <a:ext uri="{FF2B5EF4-FFF2-40B4-BE49-F238E27FC236}">
                <a16:creationId xmlns:a16="http://schemas.microsoft.com/office/drawing/2014/main" id="{91D05D94-6B7D-DCB5-A5A3-7E0DCB5C27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51997" y="1010135"/>
            <a:ext cx="9595413" cy="4837729"/>
          </a:xfrm>
          <a:prstGeom prst="rect">
            <a:avLst/>
          </a:prstGeom>
        </p:spPr>
      </p:pic>
      <p:sp>
        <p:nvSpPr>
          <p:cNvPr id="6" name="Slide Number Placeholder 5">
            <a:extLst>
              <a:ext uri="{FF2B5EF4-FFF2-40B4-BE49-F238E27FC236}">
                <a16:creationId xmlns:a16="http://schemas.microsoft.com/office/drawing/2014/main" id="{40C24818-397E-8CE4-7A20-EEF48E1C2027}"/>
              </a:ext>
            </a:extLst>
          </p:cNvPr>
          <p:cNvSpPr>
            <a:spLocks noGrp="1"/>
          </p:cNvSpPr>
          <p:nvPr>
            <p:ph type="sldNum" sz="quarter" idx="12"/>
          </p:nvPr>
        </p:nvSpPr>
        <p:spPr/>
        <p:txBody>
          <a:bodyPr/>
          <a:lstStyle/>
          <a:p>
            <a:fld id="{77B4AB3D-BFFF-4599-BF8D-5C37BFF9EA75}" type="slidenum">
              <a:rPr lang="en-IN" smtClean="0"/>
              <a:t>24</a:t>
            </a:fld>
            <a:endParaRPr lang="en-IN"/>
          </a:p>
        </p:txBody>
      </p:sp>
    </p:spTree>
    <p:extLst>
      <p:ext uri="{BB962C8B-B14F-4D97-AF65-F5344CB8AC3E}">
        <p14:creationId xmlns:p14="http://schemas.microsoft.com/office/powerpoint/2010/main" val="1850110234"/>
      </p:ext>
    </p:extLst>
  </p:cSld>
  <p:clrMapOvr>
    <a:masterClrMapping/>
  </p:clrMapOvr>
  <mc:AlternateContent xmlns:mc="http://schemas.openxmlformats.org/markup-compatibility/2006" xmlns:p14="http://schemas.microsoft.com/office/powerpoint/2010/main">
    <mc:Choice Requires="p14">
      <p:transition p14:dur="100">
        <p:wipe/>
      </p:transition>
    </mc:Choice>
    <mc:Fallback xmlns="">
      <p:transition>
        <p:wip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BFD19D-6EFE-DB52-DE17-4C4740D99899}"/>
              </a:ext>
            </a:extLst>
          </p:cNvPr>
          <p:cNvSpPr>
            <a:spLocks noGrp="1"/>
          </p:cNvSpPr>
          <p:nvPr>
            <p:ph type="title"/>
          </p:nvPr>
        </p:nvSpPr>
        <p:spPr>
          <a:xfrm>
            <a:off x="1141412" y="392376"/>
            <a:ext cx="9905998" cy="826824"/>
          </a:xfrm>
        </p:spPr>
        <p:txBody>
          <a:bodyPr/>
          <a:lstStyle/>
          <a:p>
            <a:pPr algn="ctr"/>
            <a:r>
              <a:rPr lang="en-US" dirty="0">
                <a:effectLst>
                  <a:outerShdw blurRad="38100" dist="38100" dir="2700000" algn="tl">
                    <a:srgbClr val="000000">
                      <a:alpha val="43137"/>
                    </a:srgbClr>
                  </a:outerShdw>
                </a:effectLst>
              </a:rPr>
              <a:t>Registration for doctors</a:t>
            </a:r>
            <a:endParaRPr lang="en-IN" dirty="0">
              <a:effectLst>
                <a:outerShdw blurRad="38100" dist="38100" dir="2700000" algn="tl">
                  <a:srgbClr val="000000">
                    <a:alpha val="43137"/>
                  </a:srgbClr>
                </a:outerShdw>
              </a:effectLst>
            </a:endParaRPr>
          </a:p>
        </p:txBody>
      </p:sp>
      <p:sp>
        <p:nvSpPr>
          <p:cNvPr id="3" name="Slide Number Placeholder 2">
            <a:extLst>
              <a:ext uri="{FF2B5EF4-FFF2-40B4-BE49-F238E27FC236}">
                <a16:creationId xmlns:a16="http://schemas.microsoft.com/office/drawing/2014/main" id="{360442D2-D714-9040-EE42-B0B00D0C0ABB}"/>
              </a:ext>
            </a:extLst>
          </p:cNvPr>
          <p:cNvSpPr>
            <a:spLocks noGrp="1"/>
          </p:cNvSpPr>
          <p:nvPr>
            <p:ph type="sldNum" sz="quarter" idx="12"/>
          </p:nvPr>
        </p:nvSpPr>
        <p:spPr/>
        <p:txBody>
          <a:bodyPr/>
          <a:lstStyle/>
          <a:p>
            <a:fld id="{77B4AB3D-BFFF-4599-BF8D-5C37BFF9EA75}" type="slidenum">
              <a:rPr lang="en-IN" smtClean="0"/>
              <a:t>25</a:t>
            </a:fld>
            <a:endParaRPr lang="en-IN"/>
          </a:p>
        </p:txBody>
      </p:sp>
      <p:pic>
        <p:nvPicPr>
          <p:cNvPr id="5" name="Picture 4">
            <a:extLst>
              <a:ext uri="{FF2B5EF4-FFF2-40B4-BE49-F238E27FC236}">
                <a16:creationId xmlns:a16="http://schemas.microsoft.com/office/drawing/2014/main" id="{DA40E130-022B-42DD-6B81-E626CFFA21FD}"/>
              </a:ext>
            </a:extLst>
          </p:cNvPr>
          <p:cNvPicPr>
            <a:picLocks noChangeAspect="1"/>
          </p:cNvPicPr>
          <p:nvPr/>
        </p:nvPicPr>
        <p:blipFill>
          <a:blip r:embed="rId2"/>
          <a:stretch>
            <a:fillRect/>
          </a:stretch>
        </p:blipFill>
        <p:spPr>
          <a:xfrm>
            <a:off x="1338798" y="1342172"/>
            <a:ext cx="8937523" cy="4541102"/>
          </a:xfrm>
          <a:prstGeom prst="rect">
            <a:avLst/>
          </a:prstGeom>
        </p:spPr>
      </p:pic>
    </p:spTree>
    <p:extLst>
      <p:ext uri="{BB962C8B-B14F-4D97-AF65-F5344CB8AC3E}">
        <p14:creationId xmlns:p14="http://schemas.microsoft.com/office/powerpoint/2010/main" val="3956031316"/>
      </p:ext>
    </p:extLst>
  </p:cSld>
  <p:clrMapOvr>
    <a:masterClrMapping/>
  </p:clrMapOvr>
  <mc:AlternateContent xmlns:mc="http://schemas.openxmlformats.org/markup-compatibility/2006" xmlns:p14="http://schemas.microsoft.com/office/powerpoint/2010/main">
    <mc:Choice Requires="p14">
      <p:transition p14:dur="100">
        <p:wipe/>
      </p:transition>
    </mc:Choice>
    <mc:Fallback xmlns="">
      <p:transition>
        <p:wip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4CF351-387A-3978-EF18-FC22B283320A}"/>
              </a:ext>
            </a:extLst>
          </p:cNvPr>
          <p:cNvSpPr>
            <a:spLocks noGrp="1"/>
          </p:cNvSpPr>
          <p:nvPr>
            <p:ph type="title"/>
          </p:nvPr>
        </p:nvSpPr>
        <p:spPr>
          <a:xfrm>
            <a:off x="1143001" y="253393"/>
            <a:ext cx="9905998" cy="934979"/>
          </a:xfrm>
        </p:spPr>
        <p:txBody>
          <a:bodyPr/>
          <a:lstStyle/>
          <a:p>
            <a:pPr algn="ctr"/>
            <a:r>
              <a:rPr lang="en-US" dirty="0">
                <a:effectLst>
                  <a:outerShdw blurRad="38100" dist="38100" dir="2700000" algn="tl">
                    <a:srgbClr val="000000">
                      <a:alpha val="43137"/>
                    </a:srgbClr>
                  </a:outerShdw>
                </a:effectLst>
              </a:rPr>
              <a:t>Login for doctors</a:t>
            </a:r>
            <a:endParaRPr lang="en-IN" dirty="0">
              <a:effectLst>
                <a:outerShdw blurRad="38100" dist="38100" dir="2700000" algn="tl">
                  <a:srgbClr val="000000">
                    <a:alpha val="43137"/>
                  </a:srgbClr>
                </a:outerShdw>
              </a:effectLst>
            </a:endParaRPr>
          </a:p>
        </p:txBody>
      </p:sp>
      <p:sp>
        <p:nvSpPr>
          <p:cNvPr id="3" name="Slide Number Placeholder 2">
            <a:extLst>
              <a:ext uri="{FF2B5EF4-FFF2-40B4-BE49-F238E27FC236}">
                <a16:creationId xmlns:a16="http://schemas.microsoft.com/office/drawing/2014/main" id="{8B0D97C4-0764-A159-1C5A-C1EA5415F58D}"/>
              </a:ext>
            </a:extLst>
          </p:cNvPr>
          <p:cNvSpPr>
            <a:spLocks noGrp="1"/>
          </p:cNvSpPr>
          <p:nvPr>
            <p:ph type="sldNum" sz="quarter" idx="12"/>
          </p:nvPr>
        </p:nvSpPr>
        <p:spPr/>
        <p:txBody>
          <a:bodyPr/>
          <a:lstStyle/>
          <a:p>
            <a:fld id="{77B4AB3D-BFFF-4599-BF8D-5C37BFF9EA75}" type="slidenum">
              <a:rPr lang="en-IN" smtClean="0"/>
              <a:t>26</a:t>
            </a:fld>
            <a:endParaRPr lang="en-IN"/>
          </a:p>
        </p:txBody>
      </p:sp>
      <p:pic>
        <p:nvPicPr>
          <p:cNvPr id="5" name="Picture 4">
            <a:extLst>
              <a:ext uri="{FF2B5EF4-FFF2-40B4-BE49-F238E27FC236}">
                <a16:creationId xmlns:a16="http://schemas.microsoft.com/office/drawing/2014/main" id="{973EAB76-3652-404D-C8E3-E642C678BCFB}"/>
              </a:ext>
            </a:extLst>
          </p:cNvPr>
          <p:cNvPicPr>
            <a:picLocks noChangeAspect="1"/>
          </p:cNvPicPr>
          <p:nvPr/>
        </p:nvPicPr>
        <p:blipFill>
          <a:blip r:embed="rId2"/>
          <a:stretch>
            <a:fillRect/>
          </a:stretch>
        </p:blipFill>
        <p:spPr>
          <a:xfrm>
            <a:off x="1433051" y="1188372"/>
            <a:ext cx="9325897" cy="4709116"/>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463702083"/>
      </p:ext>
    </p:extLst>
  </p:cSld>
  <p:clrMapOvr>
    <a:masterClrMapping/>
  </p:clrMapOvr>
  <mc:AlternateContent xmlns:mc="http://schemas.openxmlformats.org/markup-compatibility/2006" xmlns:p14="http://schemas.microsoft.com/office/powerpoint/2010/main">
    <mc:Choice Requires="p14">
      <p:transition p14:dur="100">
        <p:wipe/>
      </p:transition>
    </mc:Choice>
    <mc:Fallback xmlns="">
      <p:transition>
        <p:wip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64ED3C-81EA-3285-87D9-532D129B98A6}"/>
              </a:ext>
            </a:extLst>
          </p:cNvPr>
          <p:cNvSpPr>
            <a:spLocks noGrp="1"/>
          </p:cNvSpPr>
          <p:nvPr>
            <p:ph type="title"/>
          </p:nvPr>
        </p:nvSpPr>
        <p:spPr>
          <a:xfrm>
            <a:off x="1229903" y="253393"/>
            <a:ext cx="9905998" cy="767830"/>
          </a:xfrm>
        </p:spPr>
        <p:txBody>
          <a:bodyPr/>
          <a:lstStyle/>
          <a:p>
            <a:pPr algn="ctr"/>
            <a:r>
              <a:rPr lang="en-US" dirty="0">
                <a:effectLst>
                  <a:outerShdw blurRad="38100" dist="38100" dir="2700000" algn="tl">
                    <a:srgbClr val="000000">
                      <a:alpha val="43137"/>
                    </a:srgbClr>
                  </a:outerShdw>
                </a:effectLst>
              </a:rPr>
              <a:t>Password change</a:t>
            </a:r>
            <a:endParaRPr lang="en-IN" dirty="0">
              <a:effectLst>
                <a:outerShdw blurRad="38100" dist="38100" dir="2700000" algn="tl">
                  <a:srgbClr val="000000">
                    <a:alpha val="43137"/>
                  </a:srgbClr>
                </a:outerShdw>
              </a:effectLst>
            </a:endParaRPr>
          </a:p>
        </p:txBody>
      </p:sp>
      <p:sp>
        <p:nvSpPr>
          <p:cNvPr id="3" name="Slide Number Placeholder 2">
            <a:extLst>
              <a:ext uri="{FF2B5EF4-FFF2-40B4-BE49-F238E27FC236}">
                <a16:creationId xmlns:a16="http://schemas.microsoft.com/office/drawing/2014/main" id="{76644979-9326-4E9C-D833-DAD87036D9CB}"/>
              </a:ext>
            </a:extLst>
          </p:cNvPr>
          <p:cNvSpPr>
            <a:spLocks noGrp="1"/>
          </p:cNvSpPr>
          <p:nvPr>
            <p:ph type="sldNum" sz="quarter" idx="12"/>
          </p:nvPr>
        </p:nvSpPr>
        <p:spPr/>
        <p:txBody>
          <a:bodyPr/>
          <a:lstStyle/>
          <a:p>
            <a:fld id="{77B4AB3D-BFFF-4599-BF8D-5C37BFF9EA75}" type="slidenum">
              <a:rPr lang="en-IN" smtClean="0"/>
              <a:t>27</a:t>
            </a:fld>
            <a:endParaRPr lang="en-IN"/>
          </a:p>
        </p:txBody>
      </p:sp>
      <p:pic>
        <p:nvPicPr>
          <p:cNvPr id="5" name="Picture 4">
            <a:extLst>
              <a:ext uri="{FF2B5EF4-FFF2-40B4-BE49-F238E27FC236}">
                <a16:creationId xmlns:a16="http://schemas.microsoft.com/office/drawing/2014/main" id="{B040593B-6C9F-97C3-2358-4393D3FF7FC1}"/>
              </a:ext>
            </a:extLst>
          </p:cNvPr>
          <p:cNvPicPr>
            <a:picLocks noChangeAspect="1"/>
          </p:cNvPicPr>
          <p:nvPr/>
        </p:nvPicPr>
        <p:blipFill>
          <a:blip r:embed="rId2"/>
          <a:stretch>
            <a:fillRect/>
          </a:stretch>
        </p:blipFill>
        <p:spPr>
          <a:xfrm>
            <a:off x="1484671" y="1231094"/>
            <a:ext cx="9222658" cy="4652180"/>
          </a:xfrm>
          <a:prstGeom prst="rect">
            <a:avLst/>
          </a:prstGeom>
        </p:spPr>
      </p:pic>
    </p:spTree>
    <p:extLst>
      <p:ext uri="{BB962C8B-B14F-4D97-AF65-F5344CB8AC3E}">
        <p14:creationId xmlns:p14="http://schemas.microsoft.com/office/powerpoint/2010/main" val="2625985159"/>
      </p:ext>
    </p:extLst>
  </p:cSld>
  <p:clrMapOvr>
    <a:masterClrMapping/>
  </p:clrMapOvr>
  <mc:AlternateContent xmlns:mc="http://schemas.openxmlformats.org/markup-compatibility/2006" xmlns:p14="http://schemas.microsoft.com/office/powerpoint/2010/main">
    <mc:Choice Requires="p14">
      <p:transition p14:dur="100">
        <p:wipe/>
      </p:transition>
    </mc:Choice>
    <mc:Fallback xmlns="">
      <p:transition>
        <p:wip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09D80-3AE3-9AD3-E7F6-4FF8F7D09ACC}"/>
              </a:ext>
            </a:extLst>
          </p:cNvPr>
          <p:cNvSpPr>
            <a:spLocks noGrp="1"/>
          </p:cNvSpPr>
          <p:nvPr>
            <p:ph type="title"/>
          </p:nvPr>
        </p:nvSpPr>
        <p:spPr>
          <a:xfrm>
            <a:off x="1229031" y="195730"/>
            <a:ext cx="9905998" cy="954644"/>
          </a:xfrm>
        </p:spPr>
        <p:txBody>
          <a:bodyPr>
            <a:normAutofit fontScale="90000"/>
          </a:bodyPr>
          <a:lstStyle/>
          <a:p>
            <a:pPr algn="ctr"/>
            <a:r>
              <a:rPr lang="en-US" sz="4900" b="1" dirty="0">
                <a:effectLst>
                  <a:outerShdw blurRad="38100" dist="38100" dir="2700000" algn="tl">
                    <a:srgbClr val="000000">
                      <a:alpha val="43137"/>
                    </a:srgbClr>
                  </a:outerShdw>
                </a:effectLst>
              </a:rPr>
              <a:t>DOCTOR’S APPOINTMENT: </a:t>
            </a:r>
            <a:br>
              <a:rPr lang="en-US" dirty="0">
                <a:effectLst>
                  <a:outerShdw blurRad="38100" dist="38100" dir="2700000" algn="tl">
                    <a:srgbClr val="000000">
                      <a:alpha val="43137"/>
                    </a:srgbClr>
                  </a:outerShdw>
                </a:effectLst>
              </a:rPr>
            </a:br>
            <a:r>
              <a:rPr lang="en-US" sz="3100" dirty="0">
                <a:effectLst>
                  <a:outerShdw blurRad="38100" dist="38100" dir="2700000" algn="tl">
                    <a:srgbClr val="000000">
                      <a:alpha val="43137"/>
                    </a:srgbClr>
                  </a:outerShdw>
                </a:effectLst>
              </a:rPr>
              <a:t>all appointments</a:t>
            </a:r>
            <a:endParaRPr lang="en-IN" sz="3100" dirty="0">
              <a:effectLst>
                <a:outerShdw blurRad="38100" dist="38100" dir="2700000" algn="tl">
                  <a:srgbClr val="000000">
                    <a:alpha val="43137"/>
                  </a:srgbClr>
                </a:outerShdw>
              </a:effectLst>
            </a:endParaRPr>
          </a:p>
        </p:txBody>
      </p:sp>
      <p:sp>
        <p:nvSpPr>
          <p:cNvPr id="6" name="Slide Number Placeholder 5">
            <a:extLst>
              <a:ext uri="{FF2B5EF4-FFF2-40B4-BE49-F238E27FC236}">
                <a16:creationId xmlns:a16="http://schemas.microsoft.com/office/drawing/2014/main" id="{CC572E75-F96A-011F-DB3A-CA2990CCB7CF}"/>
              </a:ext>
            </a:extLst>
          </p:cNvPr>
          <p:cNvSpPr>
            <a:spLocks noGrp="1"/>
          </p:cNvSpPr>
          <p:nvPr>
            <p:ph type="sldNum" sz="quarter" idx="12"/>
          </p:nvPr>
        </p:nvSpPr>
        <p:spPr/>
        <p:txBody>
          <a:bodyPr/>
          <a:lstStyle/>
          <a:p>
            <a:fld id="{77B4AB3D-BFFF-4599-BF8D-5C37BFF9EA75}" type="slidenum">
              <a:rPr lang="en-IN" smtClean="0"/>
              <a:t>28</a:t>
            </a:fld>
            <a:endParaRPr lang="en-IN"/>
          </a:p>
        </p:txBody>
      </p:sp>
      <p:pic>
        <p:nvPicPr>
          <p:cNvPr id="5" name="Picture 4">
            <a:extLst>
              <a:ext uri="{FF2B5EF4-FFF2-40B4-BE49-F238E27FC236}">
                <a16:creationId xmlns:a16="http://schemas.microsoft.com/office/drawing/2014/main" id="{B52BD6D3-99C4-E924-98F8-53FBCF22415C}"/>
              </a:ext>
            </a:extLst>
          </p:cNvPr>
          <p:cNvPicPr>
            <a:picLocks noChangeAspect="1"/>
          </p:cNvPicPr>
          <p:nvPr/>
        </p:nvPicPr>
        <p:blipFill>
          <a:blip r:embed="rId2"/>
          <a:stretch>
            <a:fillRect/>
          </a:stretch>
        </p:blipFill>
        <p:spPr>
          <a:xfrm>
            <a:off x="1500362" y="1258529"/>
            <a:ext cx="9363335" cy="4732900"/>
          </a:xfrm>
          <a:prstGeom prst="rect">
            <a:avLst/>
          </a:prstGeom>
        </p:spPr>
      </p:pic>
    </p:spTree>
    <p:extLst>
      <p:ext uri="{BB962C8B-B14F-4D97-AF65-F5344CB8AC3E}">
        <p14:creationId xmlns:p14="http://schemas.microsoft.com/office/powerpoint/2010/main" val="972503622"/>
      </p:ext>
    </p:extLst>
  </p:cSld>
  <p:clrMapOvr>
    <a:masterClrMapping/>
  </p:clrMapOvr>
  <mc:AlternateContent xmlns:mc="http://schemas.openxmlformats.org/markup-compatibility/2006" xmlns:p14="http://schemas.microsoft.com/office/powerpoint/2010/main">
    <mc:Choice Requires="p14">
      <p:transition p14:dur="100">
        <p:wipe/>
      </p:transition>
    </mc:Choice>
    <mc:Fallback xmlns="">
      <p:transition>
        <p:wip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5E765C-86EE-AC8A-F11D-C0EE8D16E95B}"/>
              </a:ext>
            </a:extLst>
          </p:cNvPr>
          <p:cNvSpPr>
            <a:spLocks noGrp="1"/>
          </p:cNvSpPr>
          <p:nvPr>
            <p:ph type="title"/>
          </p:nvPr>
        </p:nvSpPr>
        <p:spPr>
          <a:xfrm>
            <a:off x="1669524" y="392377"/>
            <a:ext cx="9905998" cy="846488"/>
          </a:xfrm>
        </p:spPr>
        <p:txBody>
          <a:bodyPr>
            <a:normAutofit/>
          </a:bodyPr>
          <a:lstStyle/>
          <a:p>
            <a:pPr algn="ctr"/>
            <a:r>
              <a:rPr lang="en-US" sz="2800" dirty="0">
                <a:effectLst>
                  <a:outerShdw blurRad="38100" dist="38100" dir="2700000" algn="tl">
                    <a:srgbClr val="000000">
                      <a:alpha val="43137"/>
                    </a:srgbClr>
                  </a:outerShdw>
                </a:effectLst>
              </a:rPr>
              <a:t>Show pending appointments</a:t>
            </a:r>
            <a:endParaRPr lang="en-IN" sz="2800" dirty="0">
              <a:effectLst>
                <a:outerShdw blurRad="38100" dist="38100" dir="2700000" algn="tl">
                  <a:srgbClr val="000000">
                    <a:alpha val="43137"/>
                  </a:srgbClr>
                </a:outerShdw>
              </a:effectLst>
            </a:endParaRPr>
          </a:p>
        </p:txBody>
      </p:sp>
      <p:sp>
        <p:nvSpPr>
          <p:cNvPr id="6" name="Slide Number Placeholder 5">
            <a:extLst>
              <a:ext uri="{FF2B5EF4-FFF2-40B4-BE49-F238E27FC236}">
                <a16:creationId xmlns:a16="http://schemas.microsoft.com/office/drawing/2014/main" id="{1114133A-F72B-FAB6-27F6-3E17E7C349D6}"/>
              </a:ext>
            </a:extLst>
          </p:cNvPr>
          <p:cNvSpPr>
            <a:spLocks noGrp="1"/>
          </p:cNvSpPr>
          <p:nvPr>
            <p:ph type="sldNum" sz="quarter" idx="12"/>
          </p:nvPr>
        </p:nvSpPr>
        <p:spPr/>
        <p:txBody>
          <a:bodyPr/>
          <a:lstStyle/>
          <a:p>
            <a:fld id="{77B4AB3D-BFFF-4599-BF8D-5C37BFF9EA75}" type="slidenum">
              <a:rPr lang="en-IN" smtClean="0"/>
              <a:t>29</a:t>
            </a:fld>
            <a:endParaRPr lang="en-IN"/>
          </a:p>
        </p:txBody>
      </p:sp>
      <p:pic>
        <p:nvPicPr>
          <p:cNvPr id="5" name="Picture 4">
            <a:extLst>
              <a:ext uri="{FF2B5EF4-FFF2-40B4-BE49-F238E27FC236}">
                <a16:creationId xmlns:a16="http://schemas.microsoft.com/office/drawing/2014/main" id="{C0ED0BB3-8360-A6AE-B096-DAD046E3F0CB}"/>
              </a:ext>
            </a:extLst>
          </p:cNvPr>
          <p:cNvPicPr>
            <a:picLocks noChangeAspect="1"/>
          </p:cNvPicPr>
          <p:nvPr/>
        </p:nvPicPr>
        <p:blipFill>
          <a:blip r:embed="rId2"/>
          <a:stretch>
            <a:fillRect/>
          </a:stretch>
        </p:blipFill>
        <p:spPr>
          <a:xfrm>
            <a:off x="1669524" y="1214895"/>
            <a:ext cx="9360310" cy="4692349"/>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819613970"/>
      </p:ext>
    </p:extLst>
  </p:cSld>
  <p:clrMapOvr>
    <a:masterClrMapping/>
  </p:clrMapOvr>
  <mc:AlternateContent xmlns:mc="http://schemas.openxmlformats.org/markup-compatibility/2006" xmlns:p14="http://schemas.microsoft.com/office/powerpoint/2010/main">
    <mc:Choice Requires="p14">
      <p:transition p14:dur="100">
        <p:wipe/>
      </p:transition>
    </mc:Choice>
    <mc:Fallback xmlns="">
      <p:transition>
        <p:wip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582342-0C5F-0207-E721-29F9740F2D76}"/>
              </a:ext>
            </a:extLst>
          </p:cNvPr>
          <p:cNvSpPr>
            <a:spLocks noGrp="1"/>
          </p:cNvSpPr>
          <p:nvPr>
            <p:ph type="title"/>
          </p:nvPr>
        </p:nvSpPr>
        <p:spPr>
          <a:xfrm>
            <a:off x="1141413" y="618518"/>
            <a:ext cx="5121735" cy="1478570"/>
          </a:xfrm>
        </p:spPr>
        <p:txBody>
          <a:bodyPr/>
          <a:lstStyle/>
          <a:p>
            <a:r>
              <a:rPr lang="en-US" b="1" dirty="0"/>
              <a:t>Introduction to php:</a:t>
            </a:r>
            <a:endParaRPr lang="en-IN" b="1" dirty="0"/>
          </a:p>
        </p:txBody>
      </p:sp>
      <p:sp>
        <p:nvSpPr>
          <p:cNvPr id="3" name="Content Placeholder 2">
            <a:extLst>
              <a:ext uri="{FF2B5EF4-FFF2-40B4-BE49-F238E27FC236}">
                <a16:creationId xmlns:a16="http://schemas.microsoft.com/office/drawing/2014/main" id="{675A6264-66DC-1DDC-D0A8-FF1093C979DA}"/>
              </a:ext>
            </a:extLst>
          </p:cNvPr>
          <p:cNvSpPr>
            <a:spLocks noGrp="1"/>
          </p:cNvSpPr>
          <p:nvPr>
            <p:ph idx="1"/>
          </p:nvPr>
        </p:nvSpPr>
        <p:spPr>
          <a:xfrm>
            <a:off x="1141412" y="1846364"/>
            <a:ext cx="6055801" cy="3541714"/>
          </a:xfrm>
        </p:spPr>
        <p:txBody>
          <a:bodyPr/>
          <a:lstStyle/>
          <a:p>
            <a:pPr>
              <a:buFont typeface="Wingdings" panose="05000000000000000000" pitchFamily="2" charset="2"/>
              <a:buChar char="§"/>
            </a:pPr>
            <a:r>
              <a:rPr lang="en-US" dirty="0"/>
              <a:t>PHP stands for hypertext preprocessor.</a:t>
            </a:r>
          </a:p>
          <a:p>
            <a:pPr>
              <a:buFont typeface="Wingdings" panose="05000000000000000000" pitchFamily="2" charset="2"/>
              <a:buChar char="§"/>
            </a:pPr>
            <a:r>
              <a:rPr lang="en-US" dirty="0"/>
              <a:t>PHP is a server-side web scripting language , which executes on the web server.</a:t>
            </a:r>
          </a:p>
          <a:p>
            <a:pPr>
              <a:buFont typeface="Wingdings" panose="05000000000000000000" pitchFamily="2" charset="2"/>
              <a:buChar char="§"/>
            </a:pPr>
            <a:r>
              <a:rPr lang="en-US" dirty="0"/>
              <a:t>PHP can be embedded in HTML.</a:t>
            </a:r>
          </a:p>
          <a:p>
            <a:pPr>
              <a:buFont typeface="Wingdings" panose="05000000000000000000" pitchFamily="2" charset="2"/>
              <a:buChar char="§"/>
            </a:pPr>
            <a:r>
              <a:rPr lang="en-US" dirty="0"/>
              <a:t>PHP used to generate dynamic web pages.</a:t>
            </a:r>
            <a:endParaRPr lang="en-IN" dirty="0"/>
          </a:p>
          <a:p>
            <a:pPr marL="0" indent="0">
              <a:buNone/>
            </a:pPr>
            <a:endParaRPr lang="en-IN" dirty="0"/>
          </a:p>
        </p:txBody>
      </p:sp>
      <p:pic>
        <p:nvPicPr>
          <p:cNvPr id="5" name="Picture 4">
            <a:extLst>
              <a:ext uri="{FF2B5EF4-FFF2-40B4-BE49-F238E27FC236}">
                <a16:creationId xmlns:a16="http://schemas.microsoft.com/office/drawing/2014/main" id="{42818EFA-B793-6A61-6FCF-1685497DA0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81478" y="1109817"/>
            <a:ext cx="3304509" cy="3769206"/>
          </a:xfrm>
          <a:prstGeom prst="rect">
            <a:avLst/>
          </a:prstGeom>
          <a:ln>
            <a:noFill/>
          </a:ln>
          <a:effectLst>
            <a:outerShdw blurRad="190500" algn="tl" rotWithShape="0">
              <a:srgbClr val="000000">
                <a:alpha val="70000"/>
              </a:srgbClr>
            </a:outerShdw>
          </a:effectLst>
        </p:spPr>
      </p:pic>
      <p:sp>
        <p:nvSpPr>
          <p:cNvPr id="8" name="Slide Number Placeholder 7">
            <a:extLst>
              <a:ext uri="{FF2B5EF4-FFF2-40B4-BE49-F238E27FC236}">
                <a16:creationId xmlns:a16="http://schemas.microsoft.com/office/drawing/2014/main" id="{EC85ABFB-C651-3995-B793-A3FCA12E1F1E}"/>
              </a:ext>
            </a:extLst>
          </p:cNvPr>
          <p:cNvSpPr>
            <a:spLocks noGrp="1"/>
          </p:cNvSpPr>
          <p:nvPr>
            <p:ph type="sldNum" sz="quarter" idx="12"/>
          </p:nvPr>
        </p:nvSpPr>
        <p:spPr/>
        <p:txBody>
          <a:bodyPr/>
          <a:lstStyle/>
          <a:p>
            <a:fld id="{77B4AB3D-BFFF-4599-BF8D-5C37BFF9EA75}" type="slidenum">
              <a:rPr lang="en-IN" smtClean="0"/>
              <a:t>3</a:t>
            </a:fld>
            <a:endParaRPr lang="en-IN"/>
          </a:p>
        </p:txBody>
      </p:sp>
    </p:spTree>
    <p:extLst>
      <p:ext uri="{BB962C8B-B14F-4D97-AF65-F5344CB8AC3E}">
        <p14:creationId xmlns:p14="http://schemas.microsoft.com/office/powerpoint/2010/main" val="3031888278"/>
      </p:ext>
    </p:extLst>
  </p:cSld>
  <p:clrMapOvr>
    <a:masterClrMapping/>
  </p:clrMapOvr>
  <mc:AlternateContent xmlns:mc="http://schemas.openxmlformats.org/markup-compatibility/2006" xmlns:p14="http://schemas.microsoft.com/office/powerpoint/2010/main">
    <mc:Choice Requires="p14">
      <p:transition p14:dur="100">
        <p:wipe/>
      </p:transition>
    </mc:Choice>
    <mc:Fallback xmlns="">
      <p:transition>
        <p:wip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D22F46-1FD8-A254-3225-2392D4C08AB6}"/>
              </a:ext>
            </a:extLst>
          </p:cNvPr>
          <p:cNvSpPr>
            <a:spLocks noGrp="1"/>
          </p:cNvSpPr>
          <p:nvPr>
            <p:ph type="title"/>
          </p:nvPr>
        </p:nvSpPr>
        <p:spPr>
          <a:xfrm>
            <a:off x="1358081" y="235060"/>
            <a:ext cx="9905998" cy="954643"/>
          </a:xfrm>
        </p:spPr>
        <p:txBody>
          <a:bodyPr>
            <a:normAutofit/>
          </a:bodyPr>
          <a:lstStyle/>
          <a:p>
            <a:pPr algn="ctr"/>
            <a:r>
              <a:rPr lang="en-US" sz="2800" dirty="0">
                <a:effectLst>
                  <a:outerShdw blurRad="38100" dist="38100" dir="2700000" algn="tl">
                    <a:srgbClr val="000000">
                      <a:alpha val="43137"/>
                    </a:srgbClr>
                  </a:outerShdw>
                </a:effectLst>
              </a:rPr>
              <a:t>Show approved appointments</a:t>
            </a:r>
            <a:endParaRPr lang="en-IN" sz="2800" dirty="0">
              <a:effectLst>
                <a:outerShdw blurRad="38100" dist="38100" dir="2700000" algn="tl">
                  <a:srgbClr val="000000">
                    <a:alpha val="43137"/>
                  </a:srgbClr>
                </a:outerShdw>
              </a:effectLst>
            </a:endParaRPr>
          </a:p>
        </p:txBody>
      </p:sp>
      <p:sp>
        <p:nvSpPr>
          <p:cNvPr id="6" name="Slide Number Placeholder 5">
            <a:extLst>
              <a:ext uri="{FF2B5EF4-FFF2-40B4-BE49-F238E27FC236}">
                <a16:creationId xmlns:a16="http://schemas.microsoft.com/office/drawing/2014/main" id="{FD91779F-92DC-0B84-CF80-DC9900AA2A7B}"/>
              </a:ext>
            </a:extLst>
          </p:cNvPr>
          <p:cNvSpPr>
            <a:spLocks noGrp="1"/>
          </p:cNvSpPr>
          <p:nvPr>
            <p:ph type="sldNum" sz="quarter" idx="12"/>
          </p:nvPr>
        </p:nvSpPr>
        <p:spPr/>
        <p:txBody>
          <a:bodyPr/>
          <a:lstStyle/>
          <a:p>
            <a:fld id="{77B4AB3D-BFFF-4599-BF8D-5C37BFF9EA75}" type="slidenum">
              <a:rPr lang="en-IN" smtClean="0"/>
              <a:t>30</a:t>
            </a:fld>
            <a:endParaRPr lang="en-IN"/>
          </a:p>
        </p:txBody>
      </p:sp>
      <p:pic>
        <p:nvPicPr>
          <p:cNvPr id="5" name="Picture 4">
            <a:extLst>
              <a:ext uri="{FF2B5EF4-FFF2-40B4-BE49-F238E27FC236}">
                <a16:creationId xmlns:a16="http://schemas.microsoft.com/office/drawing/2014/main" id="{70BD66AC-36C2-0265-6529-09FD1ACFCCD8}"/>
              </a:ext>
            </a:extLst>
          </p:cNvPr>
          <p:cNvPicPr>
            <a:picLocks noChangeAspect="1"/>
          </p:cNvPicPr>
          <p:nvPr/>
        </p:nvPicPr>
        <p:blipFill>
          <a:blip r:embed="rId2"/>
          <a:stretch>
            <a:fillRect/>
          </a:stretch>
        </p:blipFill>
        <p:spPr>
          <a:xfrm>
            <a:off x="1626009" y="1189703"/>
            <a:ext cx="9370142" cy="4729086"/>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928271372"/>
      </p:ext>
    </p:extLst>
  </p:cSld>
  <p:clrMapOvr>
    <a:masterClrMapping/>
  </p:clrMapOvr>
  <mc:AlternateContent xmlns:mc="http://schemas.openxmlformats.org/markup-compatibility/2006" xmlns:p14="http://schemas.microsoft.com/office/powerpoint/2010/main">
    <mc:Choice Requires="p14">
      <p:transition p14:dur="100">
        <p:wipe/>
      </p:transition>
    </mc:Choice>
    <mc:Fallback xmlns="">
      <p:transition>
        <p:wip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5406B9-F966-7D51-C581-237A5CBD8182}"/>
              </a:ext>
            </a:extLst>
          </p:cNvPr>
          <p:cNvSpPr>
            <a:spLocks noGrp="1"/>
          </p:cNvSpPr>
          <p:nvPr>
            <p:ph type="title"/>
          </p:nvPr>
        </p:nvSpPr>
        <p:spPr>
          <a:xfrm>
            <a:off x="1268361" y="87921"/>
            <a:ext cx="9905998" cy="1288026"/>
          </a:xfrm>
        </p:spPr>
        <p:txBody>
          <a:bodyPr>
            <a:normAutofit/>
          </a:bodyPr>
          <a:lstStyle/>
          <a:p>
            <a:pPr algn="ctr"/>
            <a:r>
              <a:rPr lang="en-IN" sz="4400" dirty="0">
                <a:effectLst>
                  <a:outerShdw blurRad="38100" dist="38100" dir="2700000" algn="tl">
                    <a:srgbClr val="000000">
                      <a:alpha val="43137"/>
                    </a:srgbClr>
                  </a:outerShdw>
                </a:effectLst>
              </a:rPr>
              <a:t>Contact us </a:t>
            </a:r>
          </a:p>
        </p:txBody>
      </p:sp>
      <p:pic>
        <p:nvPicPr>
          <p:cNvPr id="4" name="Picture 3">
            <a:extLst>
              <a:ext uri="{FF2B5EF4-FFF2-40B4-BE49-F238E27FC236}">
                <a16:creationId xmlns:a16="http://schemas.microsoft.com/office/drawing/2014/main" id="{D724B94C-7B88-FFF1-F4B4-3B7CDD7770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47019" y="1131778"/>
            <a:ext cx="9478297" cy="4751496"/>
          </a:xfrm>
          <a:prstGeom prst="rect">
            <a:avLst/>
          </a:prstGeom>
          <a:ln>
            <a:noFill/>
          </a:ln>
          <a:effectLst>
            <a:outerShdw blurRad="190500" algn="tl" rotWithShape="0">
              <a:srgbClr val="000000">
                <a:alpha val="70000"/>
              </a:srgbClr>
            </a:outerShdw>
          </a:effectLst>
        </p:spPr>
      </p:pic>
      <p:sp>
        <p:nvSpPr>
          <p:cNvPr id="6" name="Slide Number Placeholder 5">
            <a:extLst>
              <a:ext uri="{FF2B5EF4-FFF2-40B4-BE49-F238E27FC236}">
                <a16:creationId xmlns:a16="http://schemas.microsoft.com/office/drawing/2014/main" id="{1CE8ED85-E2E3-AF31-F74D-F5800FED7EE7}"/>
              </a:ext>
            </a:extLst>
          </p:cNvPr>
          <p:cNvSpPr>
            <a:spLocks noGrp="1"/>
          </p:cNvSpPr>
          <p:nvPr>
            <p:ph type="sldNum" sz="quarter" idx="12"/>
          </p:nvPr>
        </p:nvSpPr>
        <p:spPr/>
        <p:txBody>
          <a:bodyPr/>
          <a:lstStyle/>
          <a:p>
            <a:fld id="{77B4AB3D-BFFF-4599-BF8D-5C37BFF9EA75}" type="slidenum">
              <a:rPr lang="en-IN" smtClean="0"/>
              <a:t>31</a:t>
            </a:fld>
            <a:endParaRPr lang="en-IN"/>
          </a:p>
        </p:txBody>
      </p:sp>
    </p:spTree>
    <p:extLst>
      <p:ext uri="{BB962C8B-B14F-4D97-AF65-F5344CB8AC3E}">
        <p14:creationId xmlns:p14="http://schemas.microsoft.com/office/powerpoint/2010/main" val="3818924774"/>
      </p:ext>
    </p:extLst>
  </p:cSld>
  <p:clrMapOvr>
    <a:masterClrMapping/>
  </p:clrMapOvr>
  <mc:AlternateContent xmlns:mc="http://schemas.openxmlformats.org/markup-compatibility/2006" xmlns:p14="http://schemas.microsoft.com/office/powerpoint/2010/main">
    <mc:Choice Requires="p14">
      <p:transition p14:dur="100">
        <p:wipe/>
      </p:transition>
    </mc:Choice>
    <mc:Fallback xmlns="">
      <p:transition>
        <p:wip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10FAA14-8C03-2EE5-9DA9-EB99151535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6567" y="1393088"/>
            <a:ext cx="9129251" cy="4490186"/>
          </a:xfrm>
          <a:prstGeom prst="rect">
            <a:avLst/>
          </a:prstGeom>
          <a:ln>
            <a:noFill/>
          </a:ln>
          <a:effectLst>
            <a:outerShdw blurRad="190500" algn="tl" rotWithShape="0">
              <a:srgbClr val="000000">
                <a:alpha val="70000"/>
              </a:srgbClr>
            </a:outerShdw>
          </a:effectLst>
        </p:spPr>
      </p:pic>
      <p:sp>
        <p:nvSpPr>
          <p:cNvPr id="2" name="TextBox 1">
            <a:extLst>
              <a:ext uri="{FF2B5EF4-FFF2-40B4-BE49-F238E27FC236}">
                <a16:creationId xmlns:a16="http://schemas.microsoft.com/office/drawing/2014/main" id="{4B25BAA4-DCDE-31A4-3B9D-A77340EE733B}"/>
              </a:ext>
            </a:extLst>
          </p:cNvPr>
          <p:cNvSpPr txBox="1"/>
          <p:nvPr/>
        </p:nvSpPr>
        <p:spPr>
          <a:xfrm>
            <a:off x="1460089" y="353961"/>
            <a:ext cx="9335729" cy="769441"/>
          </a:xfrm>
          <a:prstGeom prst="rect">
            <a:avLst/>
          </a:prstGeom>
          <a:noFill/>
        </p:spPr>
        <p:txBody>
          <a:bodyPr wrap="square" rtlCol="0">
            <a:spAutoFit/>
          </a:bodyPr>
          <a:lstStyle/>
          <a:p>
            <a:pPr algn="ctr"/>
            <a:r>
              <a:rPr lang="en-US" sz="4400" dirty="0">
                <a:effectLst>
                  <a:outerShdw blurRad="38100" dist="38100" dir="2700000" algn="tl">
                    <a:srgbClr val="000000">
                      <a:alpha val="43137"/>
                    </a:srgbClr>
                  </a:outerShdw>
                </a:effectLst>
              </a:rPr>
              <a:t>GALLERY</a:t>
            </a:r>
            <a:endParaRPr lang="en-IN" sz="4400" dirty="0">
              <a:effectLst>
                <a:outerShdw blurRad="38100" dist="38100" dir="2700000" algn="tl">
                  <a:srgbClr val="000000">
                    <a:alpha val="43137"/>
                  </a:srgbClr>
                </a:outerShdw>
              </a:effectLst>
            </a:endParaRPr>
          </a:p>
        </p:txBody>
      </p:sp>
      <p:sp>
        <p:nvSpPr>
          <p:cNvPr id="6" name="Slide Number Placeholder 5">
            <a:extLst>
              <a:ext uri="{FF2B5EF4-FFF2-40B4-BE49-F238E27FC236}">
                <a16:creationId xmlns:a16="http://schemas.microsoft.com/office/drawing/2014/main" id="{FA5707EF-76ED-0439-9BBB-7E929F223CB6}"/>
              </a:ext>
            </a:extLst>
          </p:cNvPr>
          <p:cNvSpPr>
            <a:spLocks noGrp="1"/>
          </p:cNvSpPr>
          <p:nvPr>
            <p:ph type="sldNum" sz="quarter" idx="12"/>
          </p:nvPr>
        </p:nvSpPr>
        <p:spPr/>
        <p:txBody>
          <a:bodyPr/>
          <a:lstStyle/>
          <a:p>
            <a:fld id="{77B4AB3D-BFFF-4599-BF8D-5C37BFF9EA75}" type="slidenum">
              <a:rPr lang="en-IN" smtClean="0"/>
              <a:t>32</a:t>
            </a:fld>
            <a:endParaRPr lang="en-IN"/>
          </a:p>
        </p:txBody>
      </p:sp>
    </p:spTree>
    <p:extLst>
      <p:ext uri="{BB962C8B-B14F-4D97-AF65-F5344CB8AC3E}">
        <p14:creationId xmlns:p14="http://schemas.microsoft.com/office/powerpoint/2010/main" val="161296251"/>
      </p:ext>
    </p:extLst>
  </p:cSld>
  <p:clrMapOvr>
    <a:masterClrMapping/>
  </p:clrMapOvr>
  <mc:AlternateContent xmlns:mc="http://schemas.openxmlformats.org/markup-compatibility/2006" xmlns:p14="http://schemas.microsoft.com/office/powerpoint/2010/main">
    <mc:Choice Requires="p14">
      <p:transition p14:dur="100">
        <p:wipe/>
      </p:transition>
    </mc:Choice>
    <mc:Fallback xmlns="">
      <p:transition>
        <p:wip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B63405-376E-BC9A-8141-DE60146F864F}"/>
              </a:ext>
            </a:extLst>
          </p:cNvPr>
          <p:cNvSpPr>
            <a:spLocks noGrp="1"/>
          </p:cNvSpPr>
          <p:nvPr>
            <p:ph type="title"/>
          </p:nvPr>
        </p:nvSpPr>
        <p:spPr>
          <a:xfrm>
            <a:off x="1143001" y="382544"/>
            <a:ext cx="9905998" cy="1478570"/>
          </a:xfrm>
        </p:spPr>
        <p:txBody>
          <a:bodyPr/>
          <a:lstStyle/>
          <a:p>
            <a:pPr algn="ctr"/>
            <a:r>
              <a:rPr lang="en-US" dirty="0">
                <a:effectLst>
                  <a:outerShdw blurRad="38100" dist="38100" dir="2700000" algn="tl">
                    <a:srgbClr val="000000">
                      <a:alpha val="43137"/>
                    </a:srgbClr>
                  </a:outerShdw>
                </a:effectLst>
              </a:rPr>
              <a:t> </a:t>
            </a:r>
            <a:br>
              <a:rPr lang="en-US" dirty="0">
                <a:effectLst>
                  <a:outerShdw blurRad="38100" dist="38100" dir="2700000" algn="tl">
                    <a:srgbClr val="000000">
                      <a:alpha val="43137"/>
                    </a:srgbClr>
                  </a:outerShdw>
                </a:effectLst>
              </a:rPr>
            </a:br>
            <a:r>
              <a:rPr lang="en-US" b="1" dirty="0">
                <a:effectLst>
                  <a:outerShdw blurRad="38100" dist="38100" dir="2700000" algn="tl">
                    <a:srgbClr val="000000">
                      <a:alpha val="43137"/>
                    </a:srgbClr>
                  </a:outerShdw>
                </a:effectLst>
              </a:rPr>
              <a:t>The Benefits of Our Platform</a:t>
            </a:r>
            <a:endParaRPr lang="en-IN" b="1" dirty="0">
              <a:effectLst>
                <a:outerShdw blurRad="38100" dist="38100" dir="2700000" algn="tl">
                  <a:srgbClr val="000000">
                    <a:alpha val="43137"/>
                  </a:srgbClr>
                </a:outerShdw>
              </a:effectLst>
            </a:endParaRPr>
          </a:p>
        </p:txBody>
      </p:sp>
      <p:sp>
        <p:nvSpPr>
          <p:cNvPr id="3" name="TextBox 2">
            <a:extLst>
              <a:ext uri="{FF2B5EF4-FFF2-40B4-BE49-F238E27FC236}">
                <a16:creationId xmlns:a16="http://schemas.microsoft.com/office/drawing/2014/main" id="{C2245CC3-E497-2C9A-55C0-58071820AC48}"/>
              </a:ext>
            </a:extLst>
          </p:cNvPr>
          <p:cNvSpPr txBox="1"/>
          <p:nvPr/>
        </p:nvSpPr>
        <p:spPr>
          <a:xfrm>
            <a:off x="1141413" y="2097088"/>
            <a:ext cx="9812594" cy="2585323"/>
          </a:xfrm>
          <a:prstGeom prst="rect">
            <a:avLst/>
          </a:prstGeom>
          <a:noFill/>
        </p:spPr>
        <p:txBody>
          <a:bodyPr wrap="square" rtlCol="0">
            <a:spAutoFit/>
          </a:bodyPr>
          <a:lstStyle/>
          <a:p>
            <a:pPr marL="457200" indent="-457200">
              <a:buFont typeface="Wingdings" panose="05000000000000000000" pitchFamily="2" charset="2"/>
              <a:buChar char="§"/>
            </a:pPr>
            <a:r>
              <a:rPr lang="en-US" sz="2800" dirty="0"/>
              <a:t>Increased doctor efficiency</a:t>
            </a:r>
          </a:p>
          <a:p>
            <a:pPr marL="457200" indent="-457200">
              <a:buFont typeface="Wingdings" panose="05000000000000000000" pitchFamily="2" charset="2"/>
              <a:buChar char="§"/>
            </a:pPr>
            <a:r>
              <a:rPr lang="en-US" sz="2800" i="0" dirty="0">
                <a:effectLst/>
              </a:rPr>
              <a:t>Enhanced patient en</a:t>
            </a:r>
            <a:r>
              <a:rPr lang="en-US" sz="2800" dirty="0"/>
              <a:t>gagement</a:t>
            </a:r>
          </a:p>
          <a:p>
            <a:pPr marL="457200" indent="-457200">
              <a:buFont typeface="Wingdings" panose="05000000000000000000" pitchFamily="2" charset="2"/>
              <a:buChar char="§"/>
            </a:pPr>
            <a:r>
              <a:rPr lang="en-US" sz="2800" i="0" dirty="0">
                <a:effectLst/>
              </a:rPr>
              <a:t>Better communication and trans</a:t>
            </a:r>
            <a:r>
              <a:rPr lang="en-US" sz="2800" dirty="0"/>
              <a:t>parency</a:t>
            </a:r>
          </a:p>
          <a:p>
            <a:pPr marL="457200" indent="-457200">
              <a:buFont typeface="Wingdings" panose="05000000000000000000" pitchFamily="2" charset="2"/>
              <a:buChar char="§"/>
            </a:pPr>
            <a:r>
              <a:rPr lang="en-US" sz="2800" i="0" dirty="0">
                <a:effectLst/>
              </a:rPr>
              <a:t>Improved patient outcomes</a:t>
            </a:r>
          </a:p>
          <a:p>
            <a:pPr lvl="1"/>
            <a:endParaRPr lang="en-US" sz="3200" i="0" dirty="0">
              <a:solidFill>
                <a:schemeClr val="accent1">
                  <a:lumMod val="40000"/>
                  <a:lumOff val="60000"/>
                </a:schemeClr>
              </a:solidFill>
              <a:effectLst/>
              <a:latin typeface="__Inter_aaf875"/>
            </a:endParaRPr>
          </a:p>
          <a:p>
            <a:endParaRPr lang="en-IN" dirty="0"/>
          </a:p>
        </p:txBody>
      </p:sp>
      <p:sp>
        <p:nvSpPr>
          <p:cNvPr id="6" name="Slide Number Placeholder 5">
            <a:extLst>
              <a:ext uri="{FF2B5EF4-FFF2-40B4-BE49-F238E27FC236}">
                <a16:creationId xmlns:a16="http://schemas.microsoft.com/office/drawing/2014/main" id="{56EBF184-33E5-0B87-BAB2-5CDF4985CFF7}"/>
              </a:ext>
            </a:extLst>
          </p:cNvPr>
          <p:cNvSpPr>
            <a:spLocks noGrp="1"/>
          </p:cNvSpPr>
          <p:nvPr>
            <p:ph type="sldNum" sz="quarter" idx="12"/>
          </p:nvPr>
        </p:nvSpPr>
        <p:spPr/>
        <p:txBody>
          <a:bodyPr/>
          <a:lstStyle/>
          <a:p>
            <a:fld id="{77B4AB3D-BFFF-4599-BF8D-5C37BFF9EA75}" type="slidenum">
              <a:rPr lang="en-IN" smtClean="0"/>
              <a:t>33</a:t>
            </a:fld>
            <a:endParaRPr lang="en-IN"/>
          </a:p>
        </p:txBody>
      </p:sp>
    </p:spTree>
    <p:extLst>
      <p:ext uri="{BB962C8B-B14F-4D97-AF65-F5344CB8AC3E}">
        <p14:creationId xmlns:p14="http://schemas.microsoft.com/office/powerpoint/2010/main" val="1762730781"/>
      </p:ext>
    </p:extLst>
  </p:cSld>
  <p:clrMapOvr>
    <a:masterClrMapping/>
  </p:clrMapOvr>
  <mc:AlternateContent xmlns:mc="http://schemas.openxmlformats.org/markup-compatibility/2006" xmlns:p14="http://schemas.microsoft.com/office/powerpoint/2010/main">
    <mc:Choice Requires="p14">
      <p:transition p14:dur="100">
        <p:wipe/>
      </p:transition>
    </mc:Choice>
    <mc:Fallback xmlns="">
      <p:transition>
        <p:wip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C5AAD-57C5-7EF8-85AE-41B7F520A432}"/>
              </a:ext>
            </a:extLst>
          </p:cNvPr>
          <p:cNvSpPr>
            <a:spLocks noGrp="1"/>
          </p:cNvSpPr>
          <p:nvPr>
            <p:ph type="title"/>
          </p:nvPr>
        </p:nvSpPr>
        <p:spPr>
          <a:xfrm>
            <a:off x="905439" y="167149"/>
            <a:ext cx="9905998" cy="1478570"/>
          </a:xfrm>
        </p:spPr>
        <p:txBody>
          <a:bodyPr/>
          <a:lstStyle/>
          <a:p>
            <a:pPr algn="ctr"/>
            <a:r>
              <a:rPr lang="en-US" dirty="0">
                <a:effectLst>
                  <a:outerShdw blurRad="38100" dist="38100" dir="2700000" algn="tl">
                    <a:srgbClr val="000000">
                      <a:alpha val="43137"/>
                    </a:srgbClr>
                  </a:outerShdw>
                </a:effectLst>
              </a:rPr>
              <a:t>Thank you</a:t>
            </a:r>
            <a:endParaRPr lang="en-IN" dirty="0">
              <a:effectLst>
                <a:outerShdw blurRad="38100" dist="38100" dir="2700000" algn="tl">
                  <a:srgbClr val="000000">
                    <a:alpha val="43137"/>
                  </a:srgbClr>
                </a:outerShdw>
              </a:effectLst>
            </a:endParaRPr>
          </a:p>
        </p:txBody>
      </p:sp>
      <p:sp>
        <p:nvSpPr>
          <p:cNvPr id="5" name="Slide Number Placeholder 4">
            <a:extLst>
              <a:ext uri="{FF2B5EF4-FFF2-40B4-BE49-F238E27FC236}">
                <a16:creationId xmlns:a16="http://schemas.microsoft.com/office/drawing/2014/main" id="{15220F81-B2DB-0F2B-D08E-7DEEFBA676DE}"/>
              </a:ext>
            </a:extLst>
          </p:cNvPr>
          <p:cNvSpPr>
            <a:spLocks noGrp="1"/>
          </p:cNvSpPr>
          <p:nvPr>
            <p:ph type="sldNum" sz="quarter" idx="12"/>
          </p:nvPr>
        </p:nvSpPr>
        <p:spPr/>
        <p:txBody>
          <a:bodyPr/>
          <a:lstStyle/>
          <a:p>
            <a:fld id="{77B4AB3D-BFFF-4599-BF8D-5C37BFF9EA75}" type="slidenum">
              <a:rPr lang="en-IN" smtClean="0"/>
              <a:t>34</a:t>
            </a:fld>
            <a:endParaRPr lang="en-IN"/>
          </a:p>
        </p:txBody>
      </p:sp>
      <p:pic>
        <p:nvPicPr>
          <p:cNvPr id="7" name="Picture 6" descr="Person using iPad">
            <a:extLst>
              <a:ext uri="{FF2B5EF4-FFF2-40B4-BE49-F238E27FC236}">
                <a16:creationId xmlns:a16="http://schemas.microsoft.com/office/drawing/2014/main" id="{8F98C53F-6EE2-3B03-4E8E-4DD9E51FF3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1520250"/>
            <a:ext cx="8986684" cy="472814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3263432455"/>
      </p:ext>
    </p:extLst>
  </p:cSld>
  <p:clrMapOvr>
    <a:masterClrMapping/>
  </p:clrMapOvr>
  <mc:AlternateContent xmlns:mc="http://schemas.openxmlformats.org/markup-compatibility/2006" xmlns:p14="http://schemas.microsoft.com/office/powerpoint/2010/main">
    <mc:Choice Requires="p14">
      <p:transition p14:dur="100">
        <p:wipe/>
      </p:transition>
    </mc:Choice>
    <mc:Fallback xmlns="">
      <p:transition>
        <p:wip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43EE54-6116-D8AB-CD37-0A53A4629C0F}"/>
              </a:ext>
            </a:extLst>
          </p:cNvPr>
          <p:cNvSpPr>
            <a:spLocks noGrp="1"/>
          </p:cNvSpPr>
          <p:nvPr>
            <p:ph type="title"/>
          </p:nvPr>
        </p:nvSpPr>
        <p:spPr>
          <a:xfrm>
            <a:off x="1033257" y="176981"/>
            <a:ext cx="10067359" cy="1263441"/>
          </a:xfrm>
        </p:spPr>
        <p:txBody>
          <a:bodyPr>
            <a:normAutofit/>
          </a:bodyPr>
          <a:lstStyle/>
          <a:p>
            <a:pPr algn="ctr"/>
            <a:r>
              <a:rPr lang="en-US" sz="3500" b="1" dirty="0">
                <a:effectLst>
                  <a:outerShdw blurRad="38100" dist="38100" dir="2700000" algn="tl">
                    <a:srgbClr val="000000">
                      <a:alpha val="43137"/>
                    </a:srgbClr>
                  </a:outerShdw>
                </a:effectLst>
              </a:rPr>
              <a:t>Introduction to project</a:t>
            </a:r>
            <a:endParaRPr lang="en-IN" sz="3500" b="1" dirty="0">
              <a:effectLst>
                <a:outerShdw blurRad="38100" dist="38100" dir="2700000" algn="tl">
                  <a:srgbClr val="000000">
                    <a:alpha val="43137"/>
                  </a:srgbClr>
                </a:outerShdw>
              </a:effectLst>
            </a:endParaRPr>
          </a:p>
        </p:txBody>
      </p:sp>
      <p:sp>
        <p:nvSpPr>
          <p:cNvPr id="5" name="Flowchart: Connector 4">
            <a:extLst>
              <a:ext uri="{FF2B5EF4-FFF2-40B4-BE49-F238E27FC236}">
                <a16:creationId xmlns:a16="http://schemas.microsoft.com/office/drawing/2014/main" id="{506FC8C6-945D-5B7F-1DA7-32D92EFA0FB2}"/>
              </a:ext>
            </a:extLst>
          </p:cNvPr>
          <p:cNvSpPr/>
          <p:nvPr/>
        </p:nvSpPr>
        <p:spPr>
          <a:xfrm>
            <a:off x="2193463" y="2780071"/>
            <a:ext cx="2035278" cy="2035278"/>
          </a:xfrm>
          <a:prstGeom prst="flowChartConnector">
            <a:avLst/>
          </a:prstGeom>
          <a:effectLst>
            <a:reflection blurRad="6350" stA="50000" endA="300" endPos="38500" dist="50800" dir="5400000" sy="-100000" algn="bl" rotWithShape="0"/>
          </a:effectLst>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2400" dirty="0"/>
              <a:t>PROJECT</a:t>
            </a:r>
            <a:endParaRPr lang="en-IN" sz="2400" dirty="0"/>
          </a:p>
        </p:txBody>
      </p:sp>
      <p:cxnSp>
        <p:nvCxnSpPr>
          <p:cNvPr id="11" name="Straight Connector 10">
            <a:extLst>
              <a:ext uri="{FF2B5EF4-FFF2-40B4-BE49-F238E27FC236}">
                <a16:creationId xmlns:a16="http://schemas.microsoft.com/office/drawing/2014/main" id="{A724BF4B-F8A5-3E6D-DF41-1BFBEBFEF6FA}"/>
              </a:ext>
            </a:extLst>
          </p:cNvPr>
          <p:cNvCxnSpPr>
            <a:stCxn id="5" idx="6"/>
          </p:cNvCxnSpPr>
          <p:nvPr/>
        </p:nvCxnSpPr>
        <p:spPr>
          <a:xfrm flipV="1">
            <a:off x="4228740" y="3785418"/>
            <a:ext cx="612000" cy="0"/>
          </a:xfrm>
          <a:prstGeom prst="line">
            <a:avLst/>
          </a:prstGeom>
          <a:ln/>
        </p:spPr>
        <p:style>
          <a:lnRef idx="3">
            <a:schemeClr val="dk1"/>
          </a:lnRef>
          <a:fillRef idx="0">
            <a:schemeClr val="dk1"/>
          </a:fillRef>
          <a:effectRef idx="2">
            <a:schemeClr val="dk1"/>
          </a:effectRef>
          <a:fontRef idx="minor">
            <a:schemeClr val="tx1"/>
          </a:fontRef>
        </p:style>
      </p:cxnSp>
      <p:cxnSp>
        <p:nvCxnSpPr>
          <p:cNvPr id="15" name="Straight Connector 14">
            <a:extLst>
              <a:ext uri="{FF2B5EF4-FFF2-40B4-BE49-F238E27FC236}">
                <a16:creationId xmlns:a16="http://schemas.microsoft.com/office/drawing/2014/main" id="{518BD9E9-BB7F-CFF6-A0AF-90455D4FE238}"/>
              </a:ext>
            </a:extLst>
          </p:cNvPr>
          <p:cNvCxnSpPr>
            <a:cxnSpLocks/>
          </p:cNvCxnSpPr>
          <p:nvPr/>
        </p:nvCxnSpPr>
        <p:spPr>
          <a:xfrm>
            <a:off x="4847303" y="2536723"/>
            <a:ext cx="0" cy="2536722"/>
          </a:xfrm>
          <a:prstGeom prst="line">
            <a:avLst/>
          </a:prstGeom>
        </p:spPr>
        <p:style>
          <a:lnRef idx="3">
            <a:schemeClr val="dk1"/>
          </a:lnRef>
          <a:fillRef idx="0">
            <a:schemeClr val="dk1"/>
          </a:fillRef>
          <a:effectRef idx="2">
            <a:schemeClr val="dk1"/>
          </a:effectRef>
          <a:fontRef idx="minor">
            <a:schemeClr val="tx1"/>
          </a:fontRef>
        </p:style>
      </p:cxnSp>
      <p:cxnSp>
        <p:nvCxnSpPr>
          <p:cNvPr id="19" name="Straight Connector 18">
            <a:extLst>
              <a:ext uri="{FF2B5EF4-FFF2-40B4-BE49-F238E27FC236}">
                <a16:creationId xmlns:a16="http://schemas.microsoft.com/office/drawing/2014/main" id="{5F5184E1-4059-3F12-8ED7-322BDD0F326A}"/>
              </a:ext>
            </a:extLst>
          </p:cNvPr>
          <p:cNvCxnSpPr/>
          <p:nvPr/>
        </p:nvCxnSpPr>
        <p:spPr>
          <a:xfrm>
            <a:off x="4840740" y="2536723"/>
            <a:ext cx="763647" cy="0"/>
          </a:xfrm>
          <a:prstGeom prst="line">
            <a:avLst/>
          </a:prstGeom>
        </p:spPr>
        <p:style>
          <a:lnRef idx="3">
            <a:schemeClr val="dk1"/>
          </a:lnRef>
          <a:fillRef idx="0">
            <a:schemeClr val="dk1"/>
          </a:fillRef>
          <a:effectRef idx="2">
            <a:schemeClr val="dk1"/>
          </a:effectRef>
          <a:fontRef idx="minor">
            <a:schemeClr val="tx1"/>
          </a:fontRef>
        </p:style>
      </p:cxnSp>
      <p:cxnSp>
        <p:nvCxnSpPr>
          <p:cNvPr id="21" name="Straight Connector 20">
            <a:extLst>
              <a:ext uri="{FF2B5EF4-FFF2-40B4-BE49-F238E27FC236}">
                <a16:creationId xmlns:a16="http://schemas.microsoft.com/office/drawing/2014/main" id="{7FDC9EB2-604B-BC4B-2868-ACED8C6B0428}"/>
              </a:ext>
            </a:extLst>
          </p:cNvPr>
          <p:cNvCxnSpPr/>
          <p:nvPr/>
        </p:nvCxnSpPr>
        <p:spPr>
          <a:xfrm>
            <a:off x="4847303" y="5073445"/>
            <a:ext cx="766916" cy="0"/>
          </a:xfrm>
          <a:prstGeom prst="line">
            <a:avLst/>
          </a:prstGeom>
        </p:spPr>
        <p:style>
          <a:lnRef idx="3">
            <a:schemeClr val="dk1"/>
          </a:lnRef>
          <a:fillRef idx="0">
            <a:schemeClr val="dk1"/>
          </a:fillRef>
          <a:effectRef idx="2">
            <a:schemeClr val="dk1"/>
          </a:effectRef>
          <a:fontRef idx="minor">
            <a:schemeClr val="tx1"/>
          </a:fontRef>
        </p:style>
      </p:cxnSp>
      <p:sp>
        <p:nvSpPr>
          <p:cNvPr id="22" name="Rectangle: Rounded Corners 21">
            <a:extLst>
              <a:ext uri="{FF2B5EF4-FFF2-40B4-BE49-F238E27FC236}">
                <a16:creationId xmlns:a16="http://schemas.microsoft.com/office/drawing/2014/main" id="{D1AB7516-E884-8C33-BB29-60A058C1DD16}"/>
              </a:ext>
            </a:extLst>
          </p:cNvPr>
          <p:cNvSpPr/>
          <p:nvPr/>
        </p:nvSpPr>
        <p:spPr>
          <a:xfrm>
            <a:off x="5610950" y="2045116"/>
            <a:ext cx="3008664" cy="840652"/>
          </a:xfrm>
          <a:prstGeom prst="roundRect">
            <a:avLst/>
          </a:prstGeom>
          <a:effectLst>
            <a:reflection blurRad="6350" stA="50000" endA="300" endPos="38500" dist="50800" dir="5400000" sy="-100000" algn="bl" rotWithShape="0"/>
          </a:effectLst>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t>PROBLEM</a:t>
            </a:r>
            <a:endParaRPr lang="en-IN" dirty="0"/>
          </a:p>
        </p:txBody>
      </p:sp>
      <p:sp>
        <p:nvSpPr>
          <p:cNvPr id="23" name="Rectangle: Rounded Corners 22">
            <a:extLst>
              <a:ext uri="{FF2B5EF4-FFF2-40B4-BE49-F238E27FC236}">
                <a16:creationId xmlns:a16="http://schemas.microsoft.com/office/drawing/2014/main" id="{493A941F-7FFD-7217-6283-2E185E19718A}"/>
              </a:ext>
            </a:extLst>
          </p:cNvPr>
          <p:cNvSpPr/>
          <p:nvPr/>
        </p:nvSpPr>
        <p:spPr>
          <a:xfrm>
            <a:off x="5604387" y="4576923"/>
            <a:ext cx="3008664" cy="840652"/>
          </a:xfrm>
          <a:prstGeom prst="roundRect">
            <a:avLst/>
          </a:prstGeom>
          <a:effectLst>
            <a:reflection blurRad="6350" stA="50000" endA="300" endPos="38500" dist="50800" dir="5400000" sy="-100000" algn="bl" rotWithShape="0"/>
          </a:effectLst>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t>SOLUTION</a:t>
            </a:r>
            <a:endParaRPr lang="en-IN" dirty="0"/>
          </a:p>
        </p:txBody>
      </p:sp>
      <p:sp>
        <p:nvSpPr>
          <p:cNvPr id="6" name="Slide Number Placeholder 5">
            <a:extLst>
              <a:ext uri="{FF2B5EF4-FFF2-40B4-BE49-F238E27FC236}">
                <a16:creationId xmlns:a16="http://schemas.microsoft.com/office/drawing/2014/main" id="{08112736-D272-C6DC-C81B-48841D577BC3}"/>
              </a:ext>
            </a:extLst>
          </p:cNvPr>
          <p:cNvSpPr>
            <a:spLocks noGrp="1"/>
          </p:cNvSpPr>
          <p:nvPr>
            <p:ph type="sldNum" sz="quarter" idx="12"/>
          </p:nvPr>
        </p:nvSpPr>
        <p:spPr/>
        <p:txBody>
          <a:bodyPr/>
          <a:lstStyle/>
          <a:p>
            <a:fld id="{77B4AB3D-BFFF-4599-BF8D-5C37BFF9EA75}" type="slidenum">
              <a:rPr lang="en-IN" smtClean="0"/>
              <a:t>4</a:t>
            </a:fld>
            <a:endParaRPr lang="en-IN"/>
          </a:p>
        </p:txBody>
      </p:sp>
    </p:spTree>
    <p:extLst>
      <p:ext uri="{BB962C8B-B14F-4D97-AF65-F5344CB8AC3E}">
        <p14:creationId xmlns:p14="http://schemas.microsoft.com/office/powerpoint/2010/main" val="3785795939"/>
      </p:ext>
    </p:extLst>
  </p:cSld>
  <p:clrMapOvr>
    <a:masterClrMapping/>
  </p:clrMapOvr>
  <mc:AlternateContent xmlns:mc="http://schemas.openxmlformats.org/markup-compatibility/2006" xmlns:p14="http://schemas.microsoft.com/office/powerpoint/2010/main">
    <mc:Choice Requires="p14">
      <p:transition p14:dur="100">
        <p:wipe/>
      </p:transition>
    </mc:Choice>
    <mc:Fallback xmlns="">
      <p:transition>
        <p:wip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DCE54E-116A-2F0E-0FF3-90111C402F8F}"/>
              </a:ext>
            </a:extLst>
          </p:cNvPr>
          <p:cNvSpPr>
            <a:spLocks noGrp="1"/>
          </p:cNvSpPr>
          <p:nvPr>
            <p:ph type="title"/>
          </p:nvPr>
        </p:nvSpPr>
        <p:spPr>
          <a:xfrm>
            <a:off x="1160642" y="383458"/>
            <a:ext cx="9870716" cy="1700981"/>
          </a:xfrm>
        </p:spPr>
        <p:txBody>
          <a:bodyPr>
            <a:normAutofit/>
          </a:bodyPr>
          <a:lstStyle/>
          <a:p>
            <a:r>
              <a:rPr lang="en-US" sz="3500" b="1" dirty="0">
                <a:effectLst>
                  <a:outerShdw blurRad="38100" dist="38100" dir="2700000" algn="tl">
                    <a:srgbClr val="000000">
                      <a:alpha val="43137"/>
                    </a:srgbClr>
                  </a:outerShdw>
                </a:effectLst>
                <a:latin typeface="__Inter_aaf875"/>
              </a:rPr>
              <a:t>“Problems: </a:t>
            </a:r>
            <a:r>
              <a:rPr lang="en-US" sz="3500" b="1" i="0" dirty="0">
                <a:effectLst>
                  <a:outerShdw blurRad="38100" dist="38100" dir="2700000" algn="tl">
                    <a:srgbClr val="000000">
                      <a:alpha val="43137"/>
                    </a:srgbClr>
                  </a:outerShdw>
                </a:effectLst>
                <a:latin typeface="__Inter_aaf875"/>
              </a:rPr>
              <a:t>The Current State of Healthcare"</a:t>
            </a:r>
            <a:endParaRPr lang="en-IN" sz="3500" b="1" dirty="0">
              <a:effectLst>
                <a:outerShdw blurRad="38100" dist="38100" dir="2700000" algn="tl">
                  <a:srgbClr val="000000">
                    <a:alpha val="43137"/>
                  </a:srgbClr>
                </a:outerShdw>
              </a:effectLst>
            </a:endParaRPr>
          </a:p>
        </p:txBody>
      </p:sp>
      <p:sp>
        <p:nvSpPr>
          <p:cNvPr id="4" name="Text Placeholder 3">
            <a:extLst>
              <a:ext uri="{FF2B5EF4-FFF2-40B4-BE49-F238E27FC236}">
                <a16:creationId xmlns:a16="http://schemas.microsoft.com/office/drawing/2014/main" id="{E4B53564-C905-073D-8058-900316D58DBD}"/>
              </a:ext>
            </a:extLst>
          </p:cNvPr>
          <p:cNvSpPr>
            <a:spLocks noGrp="1"/>
          </p:cNvSpPr>
          <p:nvPr>
            <p:ph type="body" sz="half" idx="2"/>
          </p:nvPr>
        </p:nvSpPr>
        <p:spPr>
          <a:xfrm>
            <a:off x="1042219" y="2298648"/>
            <a:ext cx="10451691" cy="3620372"/>
          </a:xfrm>
        </p:spPr>
        <p:txBody>
          <a:bodyPr/>
          <a:lstStyle/>
          <a:p>
            <a:pPr marL="800100" lvl="1" indent="-342900" algn="l">
              <a:buFont typeface="Wingdings" panose="05000000000000000000" pitchFamily="2" charset="2"/>
              <a:buChar char="§"/>
            </a:pPr>
            <a:r>
              <a:rPr lang="en-US" sz="2400" b="0" i="0" dirty="0">
                <a:effectLst/>
                <a:latin typeface="__Inter_aaf875"/>
              </a:rPr>
              <a:t>Long wait times for appointments</a:t>
            </a:r>
          </a:p>
          <a:p>
            <a:pPr marL="800100" lvl="1" indent="-342900" algn="l">
              <a:buFont typeface="Wingdings" panose="05000000000000000000" pitchFamily="2" charset="2"/>
              <a:buChar char="§"/>
            </a:pPr>
            <a:r>
              <a:rPr lang="en-US" sz="2400" b="0" i="0" dirty="0">
                <a:effectLst/>
                <a:latin typeface="__Inter_aaf875"/>
              </a:rPr>
              <a:t>Difficulty in finding the right doctor</a:t>
            </a:r>
          </a:p>
          <a:p>
            <a:pPr marL="800100" lvl="1" indent="-342900" algn="l">
              <a:buFont typeface="Wingdings" panose="05000000000000000000" pitchFamily="2" charset="2"/>
              <a:buChar char="§"/>
            </a:pPr>
            <a:r>
              <a:rPr lang="en-US" sz="2400" b="0" i="0" dirty="0">
                <a:effectLst/>
                <a:latin typeface="__Inter_aaf875"/>
              </a:rPr>
              <a:t>Lack of transparency in medical records</a:t>
            </a:r>
          </a:p>
          <a:p>
            <a:pPr marL="800100" lvl="1" indent="-342900" algn="l">
              <a:buFont typeface="Wingdings" panose="05000000000000000000" pitchFamily="2" charset="2"/>
              <a:buChar char="§"/>
            </a:pPr>
            <a:r>
              <a:rPr lang="en-US" sz="2400" b="0" i="0" dirty="0">
                <a:effectLst/>
                <a:latin typeface="__Inter_aaf875"/>
              </a:rPr>
              <a:t>Inefficient communication between doctors and patients</a:t>
            </a:r>
          </a:p>
          <a:p>
            <a:endParaRPr lang="en-IN" dirty="0"/>
          </a:p>
        </p:txBody>
      </p:sp>
      <p:sp>
        <p:nvSpPr>
          <p:cNvPr id="6" name="Slide Number Placeholder 5">
            <a:extLst>
              <a:ext uri="{FF2B5EF4-FFF2-40B4-BE49-F238E27FC236}">
                <a16:creationId xmlns:a16="http://schemas.microsoft.com/office/drawing/2014/main" id="{7F98EF29-AFEB-AF96-8253-1A905FD314A6}"/>
              </a:ext>
            </a:extLst>
          </p:cNvPr>
          <p:cNvSpPr>
            <a:spLocks noGrp="1"/>
          </p:cNvSpPr>
          <p:nvPr>
            <p:ph type="sldNum" sz="quarter" idx="12"/>
          </p:nvPr>
        </p:nvSpPr>
        <p:spPr/>
        <p:txBody>
          <a:bodyPr/>
          <a:lstStyle/>
          <a:p>
            <a:fld id="{77B4AB3D-BFFF-4599-BF8D-5C37BFF9EA75}" type="slidenum">
              <a:rPr lang="en-IN" smtClean="0"/>
              <a:t>5</a:t>
            </a:fld>
            <a:endParaRPr lang="en-IN"/>
          </a:p>
        </p:txBody>
      </p:sp>
    </p:spTree>
    <p:extLst>
      <p:ext uri="{BB962C8B-B14F-4D97-AF65-F5344CB8AC3E}">
        <p14:creationId xmlns:p14="http://schemas.microsoft.com/office/powerpoint/2010/main" val="431573452"/>
      </p:ext>
    </p:extLst>
  </p:cSld>
  <p:clrMapOvr>
    <a:masterClrMapping/>
  </p:clrMapOvr>
  <mc:AlternateContent xmlns:mc="http://schemas.openxmlformats.org/markup-compatibility/2006" xmlns:p14="http://schemas.microsoft.com/office/powerpoint/2010/main">
    <mc:Choice Requires="p14">
      <p:transition p14:dur="100">
        <p:wipe/>
      </p:transition>
    </mc:Choice>
    <mc:Fallback xmlns="">
      <p:transition>
        <p:wip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9FF2A9-A9DE-BBFE-37B0-73317371656A}"/>
              </a:ext>
            </a:extLst>
          </p:cNvPr>
          <p:cNvSpPr>
            <a:spLocks noGrp="1"/>
          </p:cNvSpPr>
          <p:nvPr>
            <p:ph type="title"/>
          </p:nvPr>
        </p:nvSpPr>
        <p:spPr>
          <a:xfrm>
            <a:off x="956472" y="663677"/>
            <a:ext cx="10566934" cy="1499420"/>
          </a:xfrm>
        </p:spPr>
        <p:txBody>
          <a:bodyPr>
            <a:normAutofit/>
          </a:bodyPr>
          <a:lstStyle/>
          <a:p>
            <a:r>
              <a:rPr lang="en-US" sz="3500" b="1" i="0" dirty="0">
                <a:effectLst>
                  <a:outerShdw blurRad="38100" dist="38100" dir="2700000" algn="tl">
                    <a:srgbClr val="000000">
                      <a:alpha val="43137"/>
                    </a:srgbClr>
                  </a:outerShdw>
                </a:effectLst>
                <a:latin typeface="__Inter_aaf875"/>
              </a:rPr>
              <a:t>"Our Solution: A Comprehensive Doctor-Patient Platform"</a:t>
            </a:r>
            <a:endParaRPr lang="en-IN" sz="3500" b="1" dirty="0">
              <a:effectLst>
                <a:outerShdw blurRad="38100" dist="38100" dir="2700000" algn="tl">
                  <a:srgbClr val="000000">
                    <a:alpha val="43137"/>
                  </a:srgbClr>
                </a:outerShdw>
              </a:effectLst>
            </a:endParaRPr>
          </a:p>
        </p:txBody>
      </p:sp>
      <p:sp>
        <p:nvSpPr>
          <p:cNvPr id="4" name="Text Placeholder 3">
            <a:extLst>
              <a:ext uri="{FF2B5EF4-FFF2-40B4-BE49-F238E27FC236}">
                <a16:creationId xmlns:a16="http://schemas.microsoft.com/office/drawing/2014/main" id="{611BE94C-9E8D-F844-6FBF-0CDA3985E38D}"/>
              </a:ext>
            </a:extLst>
          </p:cNvPr>
          <p:cNvSpPr>
            <a:spLocks noGrp="1"/>
          </p:cNvSpPr>
          <p:nvPr>
            <p:ph type="body" sz="half" idx="2"/>
          </p:nvPr>
        </p:nvSpPr>
        <p:spPr>
          <a:xfrm>
            <a:off x="836611" y="2339271"/>
            <a:ext cx="10932601" cy="2355633"/>
          </a:xfrm>
        </p:spPr>
        <p:txBody>
          <a:bodyPr>
            <a:normAutofit/>
          </a:bodyPr>
          <a:lstStyle/>
          <a:p>
            <a:pPr marL="914400" lvl="1" indent="-457200" algn="l">
              <a:buFont typeface="Wingdings" panose="05000000000000000000" pitchFamily="2" charset="2"/>
              <a:buChar char="§"/>
            </a:pPr>
            <a:r>
              <a:rPr lang="en-US" sz="2400" b="0" i="0" dirty="0">
                <a:effectLst/>
                <a:latin typeface="__Inter_aaf875"/>
              </a:rPr>
              <a:t>Easy appointment scheduling</a:t>
            </a:r>
          </a:p>
          <a:p>
            <a:pPr marL="914400" lvl="1" indent="-457200" algn="l">
              <a:buFont typeface="Wingdings" panose="05000000000000000000" pitchFamily="2" charset="2"/>
              <a:buChar char="§"/>
            </a:pPr>
            <a:r>
              <a:rPr lang="en-US" sz="2400" b="0" i="0" dirty="0">
                <a:effectLst/>
                <a:latin typeface="__Inter_aaf875"/>
              </a:rPr>
              <a:t>Verified doctor profiles </a:t>
            </a:r>
          </a:p>
          <a:p>
            <a:pPr marL="914400" lvl="1" indent="-457200" algn="l">
              <a:buFont typeface="Wingdings" panose="05000000000000000000" pitchFamily="2" charset="2"/>
              <a:buChar char="§"/>
            </a:pPr>
            <a:r>
              <a:rPr lang="en-US" sz="2400" b="0" i="0" dirty="0">
                <a:effectLst/>
                <a:latin typeface="__Inter_aaf875"/>
              </a:rPr>
              <a:t>Secure and transparent medical records</a:t>
            </a:r>
          </a:p>
          <a:p>
            <a:pPr marL="914400" lvl="1" indent="-457200" algn="l">
              <a:buFont typeface="Wingdings" panose="05000000000000000000" pitchFamily="2" charset="2"/>
              <a:buChar char="§"/>
            </a:pPr>
            <a:r>
              <a:rPr lang="en-US" sz="2400" b="0" i="0" dirty="0">
                <a:effectLst/>
                <a:latin typeface="__Inter_aaf875"/>
              </a:rPr>
              <a:t>Real-time communication and messaging</a:t>
            </a:r>
          </a:p>
          <a:p>
            <a:endParaRPr lang="en-IN" dirty="0"/>
          </a:p>
        </p:txBody>
      </p:sp>
      <p:sp>
        <p:nvSpPr>
          <p:cNvPr id="7" name="Slide Number Placeholder 6">
            <a:extLst>
              <a:ext uri="{FF2B5EF4-FFF2-40B4-BE49-F238E27FC236}">
                <a16:creationId xmlns:a16="http://schemas.microsoft.com/office/drawing/2014/main" id="{F3BC881C-D69E-A0E2-2342-27E3308FD90A}"/>
              </a:ext>
            </a:extLst>
          </p:cNvPr>
          <p:cNvSpPr>
            <a:spLocks noGrp="1"/>
          </p:cNvSpPr>
          <p:nvPr>
            <p:ph type="sldNum" sz="quarter" idx="12"/>
          </p:nvPr>
        </p:nvSpPr>
        <p:spPr/>
        <p:txBody>
          <a:bodyPr/>
          <a:lstStyle/>
          <a:p>
            <a:fld id="{77B4AB3D-BFFF-4599-BF8D-5C37BFF9EA75}" type="slidenum">
              <a:rPr lang="en-IN" smtClean="0"/>
              <a:t>6</a:t>
            </a:fld>
            <a:endParaRPr lang="en-IN"/>
          </a:p>
        </p:txBody>
      </p:sp>
    </p:spTree>
    <p:extLst>
      <p:ext uri="{BB962C8B-B14F-4D97-AF65-F5344CB8AC3E}">
        <p14:creationId xmlns:p14="http://schemas.microsoft.com/office/powerpoint/2010/main" val="3613350832"/>
      </p:ext>
    </p:extLst>
  </p:cSld>
  <p:clrMapOvr>
    <a:masterClrMapping/>
  </p:clrMapOvr>
  <mc:AlternateContent xmlns:mc="http://schemas.openxmlformats.org/markup-compatibility/2006" xmlns:p14="http://schemas.microsoft.com/office/powerpoint/2010/main">
    <mc:Choice Requires="p14">
      <p:transition p14:dur="100">
        <p:wipe/>
      </p:transition>
    </mc:Choice>
    <mc:Fallback xmlns="">
      <p:transition>
        <p:wip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5DD571-2180-E49D-02A3-55A9185D8301}"/>
              </a:ext>
            </a:extLst>
          </p:cNvPr>
          <p:cNvSpPr>
            <a:spLocks noGrp="1"/>
          </p:cNvSpPr>
          <p:nvPr>
            <p:ph type="title"/>
          </p:nvPr>
        </p:nvSpPr>
        <p:spPr>
          <a:xfrm>
            <a:off x="900899" y="158368"/>
            <a:ext cx="3856037" cy="1639884"/>
          </a:xfrm>
          <a:effectLst>
            <a:outerShdw blurRad="50800" dist="38100" algn="l" rotWithShape="0">
              <a:prstClr val="black">
                <a:alpha val="40000"/>
              </a:prstClr>
            </a:outerShdw>
          </a:effectLst>
        </p:spPr>
        <p:txBody>
          <a:bodyPr>
            <a:normAutofit/>
          </a:bodyPr>
          <a:lstStyle/>
          <a:p>
            <a:pPr algn="ctr"/>
            <a:r>
              <a:rPr lang="en-IN" sz="4400" dirty="0"/>
              <a:t>Overview</a:t>
            </a:r>
          </a:p>
        </p:txBody>
      </p:sp>
      <p:pic>
        <p:nvPicPr>
          <p:cNvPr id="6" name="Content Placeholder 5" descr="People holding hands">
            <a:extLst>
              <a:ext uri="{FF2B5EF4-FFF2-40B4-BE49-F238E27FC236}">
                <a16:creationId xmlns:a16="http://schemas.microsoft.com/office/drawing/2014/main" id="{88FD31C7-2D0D-2FB5-CCD2-194205D94B8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156200" y="1225977"/>
            <a:ext cx="5891213" cy="3931383"/>
          </a:xfrm>
          <a:prstGeom prst="rect">
            <a:avLst/>
          </a:prstGeom>
          <a:ln>
            <a:noFill/>
          </a:ln>
          <a:effectLst>
            <a:outerShdw blurRad="190500" algn="tl" rotWithShape="0">
              <a:srgbClr val="000000">
                <a:alpha val="70000"/>
              </a:srgbClr>
            </a:outerShdw>
          </a:effectLst>
        </p:spPr>
      </p:pic>
      <p:sp>
        <p:nvSpPr>
          <p:cNvPr id="4" name="Text Placeholder 3">
            <a:extLst>
              <a:ext uri="{FF2B5EF4-FFF2-40B4-BE49-F238E27FC236}">
                <a16:creationId xmlns:a16="http://schemas.microsoft.com/office/drawing/2014/main" id="{083AAAE2-B8F6-F1A3-0CB1-6D2602ADF1A2}"/>
              </a:ext>
            </a:extLst>
          </p:cNvPr>
          <p:cNvSpPr>
            <a:spLocks noGrp="1"/>
          </p:cNvSpPr>
          <p:nvPr>
            <p:ph type="body" sz="half" idx="2"/>
          </p:nvPr>
        </p:nvSpPr>
        <p:spPr>
          <a:xfrm>
            <a:off x="1100531" y="1993847"/>
            <a:ext cx="3856037" cy="3541714"/>
          </a:xfrm>
        </p:spPr>
        <p:txBody>
          <a:bodyPr>
            <a:normAutofit fontScale="77500" lnSpcReduction="20000"/>
          </a:bodyPr>
          <a:lstStyle/>
          <a:p>
            <a:pPr algn="ctr"/>
            <a:r>
              <a:rPr lang="en-IN" sz="2800" cap="none" dirty="0">
                <a:effectLst/>
                <a:latin typeface="Times New Roman" panose="02020603050405020304" pitchFamily="18" charset="0"/>
                <a:ea typeface="Times New Roman" panose="02020603050405020304" pitchFamily="18" charset="0"/>
              </a:rPr>
              <a:t>Welcome to Medical Website, your comprehensive platform for all your healthcare needs. </a:t>
            </a:r>
            <a:r>
              <a:rPr lang="en-US" sz="2800" cap="none" dirty="0">
                <a:effectLst/>
                <a:latin typeface="Times New Roman" panose="02020603050405020304" pitchFamily="18" charset="0"/>
                <a:ea typeface="Times New Roman" panose="02020603050405020304" pitchFamily="18" charset="0"/>
              </a:rPr>
              <a:t>Our website is designed to make your healthcare experience smooth and efficient. We offer two different login interfaces, one for doctors and one for patients, to cater to your specific needs.</a:t>
            </a:r>
            <a:endParaRPr lang="en-IN" sz="2800" dirty="0">
              <a:latin typeface="Times New Roman" panose="02020603050405020304" pitchFamily="18" charset="0"/>
              <a:cs typeface="Times New Roman" panose="02020603050405020304" pitchFamily="18" charset="0"/>
            </a:endParaRPr>
          </a:p>
          <a:p>
            <a:endParaRPr lang="en-IN" dirty="0"/>
          </a:p>
        </p:txBody>
      </p:sp>
      <p:sp>
        <p:nvSpPr>
          <p:cNvPr id="7" name="Slide Number Placeholder 6">
            <a:extLst>
              <a:ext uri="{FF2B5EF4-FFF2-40B4-BE49-F238E27FC236}">
                <a16:creationId xmlns:a16="http://schemas.microsoft.com/office/drawing/2014/main" id="{487E0A82-0E7D-C64C-71C8-7B5B119191FE}"/>
              </a:ext>
            </a:extLst>
          </p:cNvPr>
          <p:cNvSpPr>
            <a:spLocks noGrp="1"/>
          </p:cNvSpPr>
          <p:nvPr>
            <p:ph type="sldNum" sz="quarter" idx="12"/>
          </p:nvPr>
        </p:nvSpPr>
        <p:spPr/>
        <p:txBody>
          <a:bodyPr/>
          <a:lstStyle/>
          <a:p>
            <a:fld id="{77B4AB3D-BFFF-4599-BF8D-5C37BFF9EA75}" type="slidenum">
              <a:rPr lang="en-IN" smtClean="0"/>
              <a:t>7</a:t>
            </a:fld>
            <a:endParaRPr lang="en-IN"/>
          </a:p>
        </p:txBody>
      </p:sp>
    </p:spTree>
    <p:extLst>
      <p:ext uri="{BB962C8B-B14F-4D97-AF65-F5344CB8AC3E}">
        <p14:creationId xmlns:p14="http://schemas.microsoft.com/office/powerpoint/2010/main" val="3410470399"/>
      </p:ext>
    </p:extLst>
  </p:cSld>
  <p:clrMapOvr>
    <a:masterClrMapping/>
  </p:clrMapOvr>
  <mc:AlternateContent xmlns:mc="http://schemas.openxmlformats.org/markup-compatibility/2006" xmlns:p14="http://schemas.microsoft.com/office/powerpoint/2010/main">
    <mc:Choice Requires="p14">
      <p:transition p14:dur="100">
        <p:wipe/>
      </p:transition>
    </mc:Choice>
    <mc:Fallback xmlns="">
      <p:transition>
        <p:wip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8F911D-AD74-2720-E427-355071D48DDA}"/>
              </a:ext>
            </a:extLst>
          </p:cNvPr>
          <p:cNvSpPr>
            <a:spLocks noGrp="1"/>
          </p:cNvSpPr>
          <p:nvPr>
            <p:ph type="title"/>
          </p:nvPr>
        </p:nvSpPr>
        <p:spPr>
          <a:xfrm>
            <a:off x="1446213" y="609601"/>
            <a:ext cx="5934508" cy="855406"/>
          </a:xfrm>
          <a:effectLst>
            <a:outerShdw blurRad="50800" dist="38100" algn="l" rotWithShape="0">
              <a:prstClr val="black">
                <a:alpha val="40000"/>
              </a:prstClr>
            </a:outerShdw>
          </a:effectLst>
        </p:spPr>
        <p:txBody>
          <a:bodyPr>
            <a:normAutofit/>
          </a:bodyPr>
          <a:lstStyle/>
          <a:p>
            <a:r>
              <a:rPr lang="en-US" sz="4400" dirty="0"/>
              <a:t>Key features:</a:t>
            </a:r>
            <a:endParaRPr lang="en-IN" sz="4400" dirty="0"/>
          </a:p>
        </p:txBody>
      </p:sp>
      <p:pic>
        <p:nvPicPr>
          <p:cNvPr id="10" name="Picture Placeholder 9">
            <a:extLst>
              <a:ext uri="{FF2B5EF4-FFF2-40B4-BE49-F238E27FC236}">
                <a16:creationId xmlns:a16="http://schemas.microsoft.com/office/drawing/2014/main" id="{629DC4C4-4629-109D-CA77-0BFBEBCE16D2}"/>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9559" r="9559"/>
          <a:stretch>
            <a:fillRect/>
          </a:stretch>
        </p:blipFill>
        <p:spPr/>
      </p:pic>
      <p:sp>
        <p:nvSpPr>
          <p:cNvPr id="4" name="Text Placeholder 3">
            <a:extLst>
              <a:ext uri="{FF2B5EF4-FFF2-40B4-BE49-F238E27FC236}">
                <a16:creationId xmlns:a16="http://schemas.microsoft.com/office/drawing/2014/main" id="{005E391A-35B7-34F3-6E7C-23E15D68E72A}"/>
              </a:ext>
            </a:extLst>
          </p:cNvPr>
          <p:cNvSpPr>
            <a:spLocks noGrp="1"/>
          </p:cNvSpPr>
          <p:nvPr>
            <p:ph type="body" sz="half" idx="2"/>
          </p:nvPr>
        </p:nvSpPr>
        <p:spPr>
          <a:xfrm>
            <a:off x="1446210" y="1610390"/>
            <a:ext cx="5934511" cy="5036217"/>
          </a:xfrm>
        </p:spPr>
        <p:txBody>
          <a:bodyPr>
            <a:noAutofit/>
          </a:bodyPr>
          <a:lstStyle/>
          <a:p>
            <a:pPr marL="285750" indent="-285750">
              <a:buFont typeface="Wingdings" panose="05000000000000000000" pitchFamily="2" charset="2"/>
              <a:buChar char="§"/>
            </a:pPr>
            <a:r>
              <a:rPr lang="en-IN" sz="2500" dirty="0"/>
              <a:t> Secure login for doctors and patients</a:t>
            </a:r>
          </a:p>
          <a:p>
            <a:pPr marL="285750" indent="-285750">
              <a:buFont typeface="Wingdings" panose="05000000000000000000" pitchFamily="2" charset="2"/>
              <a:buChar char="§"/>
            </a:pPr>
            <a:r>
              <a:rPr lang="en-IN" sz="2500" dirty="0"/>
              <a:t> Easy navigation and user-friendly interface</a:t>
            </a:r>
          </a:p>
          <a:p>
            <a:pPr marL="285750" indent="-285750">
              <a:buFont typeface="Wingdings" panose="05000000000000000000" pitchFamily="2" charset="2"/>
              <a:buChar char="§"/>
            </a:pPr>
            <a:r>
              <a:rPr lang="en-IN" sz="2500" dirty="0"/>
              <a:t> Comprehensive patient records management</a:t>
            </a:r>
          </a:p>
          <a:p>
            <a:pPr marL="285750" indent="-285750">
              <a:buFont typeface="Wingdings" panose="05000000000000000000" pitchFamily="2" charset="2"/>
              <a:buChar char="§"/>
            </a:pPr>
            <a:r>
              <a:rPr lang="en-IN" sz="2500" dirty="0"/>
              <a:t> Appointment scheduling system</a:t>
            </a:r>
          </a:p>
          <a:p>
            <a:pPr marL="285750" indent="-285750">
              <a:buFont typeface="Wingdings" panose="05000000000000000000" pitchFamily="2" charset="2"/>
              <a:buChar char="§"/>
            </a:pPr>
            <a:r>
              <a:rPr lang="en-IN" sz="2500" dirty="0"/>
              <a:t> </a:t>
            </a:r>
            <a:r>
              <a:rPr lang="en-IN" sz="2500" dirty="0">
                <a:cs typeface="Times New Roman" panose="02020603050405020304" pitchFamily="18" charset="0"/>
              </a:rPr>
              <a:t>Secure Messaging</a:t>
            </a:r>
          </a:p>
          <a:p>
            <a:pPr marL="285750" indent="-285750">
              <a:buFont typeface="Wingdings" panose="05000000000000000000" pitchFamily="2" charset="2"/>
              <a:buChar char="§"/>
            </a:pPr>
            <a:r>
              <a:rPr lang="en-IN" sz="2500" dirty="0"/>
              <a:t> Prescription management</a:t>
            </a:r>
          </a:p>
        </p:txBody>
      </p:sp>
      <p:sp>
        <p:nvSpPr>
          <p:cNvPr id="6" name="Slide Number Placeholder 5">
            <a:extLst>
              <a:ext uri="{FF2B5EF4-FFF2-40B4-BE49-F238E27FC236}">
                <a16:creationId xmlns:a16="http://schemas.microsoft.com/office/drawing/2014/main" id="{5345AB81-A39A-4082-106D-339732A2E0B9}"/>
              </a:ext>
            </a:extLst>
          </p:cNvPr>
          <p:cNvSpPr>
            <a:spLocks noGrp="1"/>
          </p:cNvSpPr>
          <p:nvPr>
            <p:ph type="sldNum" sz="quarter" idx="12"/>
          </p:nvPr>
        </p:nvSpPr>
        <p:spPr/>
        <p:txBody>
          <a:bodyPr/>
          <a:lstStyle/>
          <a:p>
            <a:fld id="{77B4AB3D-BFFF-4599-BF8D-5C37BFF9EA75}" type="slidenum">
              <a:rPr lang="en-IN" smtClean="0"/>
              <a:t>8</a:t>
            </a:fld>
            <a:endParaRPr lang="en-IN"/>
          </a:p>
        </p:txBody>
      </p:sp>
    </p:spTree>
    <p:extLst>
      <p:ext uri="{BB962C8B-B14F-4D97-AF65-F5344CB8AC3E}">
        <p14:creationId xmlns:p14="http://schemas.microsoft.com/office/powerpoint/2010/main" val="459010657"/>
      </p:ext>
    </p:extLst>
  </p:cSld>
  <p:clrMapOvr>
    <a:masterClrMapping/>
  </p:clrMapOvr>
  <mc:AlternateContent xmlns:mc="http://schemas.openxmlformats.org/markup-compatibility/2006" xmlns:p14="http://schemas.microsoft.com/office/powerpoint/2010/main">
    <mc:Choice Requires="p14">
      <p:transition p14:dur="100">
        <p:wipe/>
      </p:transition>
    </mc:Choice>
    <mc:Fallback xmlns="">
      <p:transition>
        <p:wip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lowchart: Connector 3">
            <a:extLst>
              <a:ext uri="{FF2B5EF4-FFF2-40B4-BE49-F238E27FC236}">
                <a16:creationId xmlns:a16="http://schemas.microsoft.com/office/drawing/2014/main" id="{8E024F25-96B4-9761-22BE-BA17F5615800}"/>
              </a:ext>
            </a:extLst>
          </p:cNvPr>
          <p:cNvSpPr/>
          <p:nvPr/>
        </p:nvSpPr>
        <p:spPr>
          <a:xfrm>
            <a:off x="1858297" y="820024"/>
            <a:ext cx="2723536" cy="2697470"/>
          </a:xfrm>
          <a:prstGeom prst="flowChartConnector">
            <a:avLst/>
          </a:prstGeom>
          <a:solidFill>
            <a:schemeClr val="accent5">
              <a:lumMod val="60000"/>
              <a:lumOff val="40000"/>
            </a:schemeClr>
          </a:solidFill>
          <a:effectLst>
            <a:reflection blurRad="6350" stA="52000" endA="300" endPos="35000" dir="5400000" sy="-100000" algn="bl" rotWithShape="0"/>
          </a:effectLst>
        </p:spPr>
        <p:style>
          <a:lnRef idx="1">
            <a:schemeClr val="accent5"/>
          </a:lnRef>
          <a:fillRef idx="2">
            <a:schemeClr val="accent5"/>
          </a:fillRef>
          <a:effectRef idx="1">
            <a:schemeClr val="accent5"/>
          </a:effectRef>
          <a:fontRef idx="minor">
            <a:schemeClr val="dk1"/>
          </a:fontRef>
        </p:style>
        <p:txBody>
          <a:bodyPr rtlCol="0" anchor="ctr"/>
          <a:lstStyle/>
          <a:p>
            <a:pPr algn="ctr"/>
            <a:r>
              <a:rPr kumimoji="0" lang="en-US" sz="3200" b="1" i="0" u="none" strike="noStrike" kern="1200" cap="all" spc="0" normalizeH="0" baseline="0" noProof="0" dirty="0">
                <a:ln>
                  <a:noFill/>
                </a:ln>
                <a:solidFill>
                  <a:prstClr val="white"/>
                </a:solidFill>
                <a:effectLst/>
                <a:uLnTx/>
                <a:uFillTx/>
                <a:latin typeface="Tw Cen MT" panose="020B0602020104020603"/>
                <a:ea typeface="+mj-ea"/>
                <a:cs typeface="+mj-cs"/>
              </a:rPr>
              <a:t>module</a:t>
            </a:r>
            <a:endParaRPr lang="en-IN" sz="3200" dirty="0"/>
          </a:p>
        </p:txBody>
      </p:sp>
      <p:cxnSp>
        <p:nvCxnSpPr>
          <p:cNvPr id="8" name="Connector: Elbow 7">
            <a:extLst>
              <a:ext uri="{FF2B5EF4-FFF2-40B4-BE49-F238E27FC236}">
                <a16:creationId xmlns:a16="http://schemas.microsoft.com/office/drawing/2014/main" id="{6C0B531A-FB12-56DD-CF0F-22FF47B72933}"/>
              </a:ext>
            </a:extLst>
          </p:cNvPr>
          <p:cNvCxnSpPr>
            <a:cxnSpLocks/>
          </p:cNvCxnSpPr>
          <p:nvPr/>
        </p:nvCxnSpPr>
        <p:spPr>
          <a:xfrm>
            <a:off x="4592433" y="2085183"/>
            <a:ext cx="2046645" cy="1546122"/>
          </a:xfrm>
          <a:prstGeom prst="bentConnector3">
            <a:avLst>
              <a:gd name="adj1" fmla="val 50000"/>
            </a:avLst>
          </a:prstGeom>
          <a:ln>
            <a:solidFill>
              <a:schemeClr val="bg1"/>
            </a:solidFill>
            <a:headEnd type="triangle"/>
            <a:tailEnd type="triangle"/>
          </a:ln>
        </p:spPr>
        <p:style>
          <a:lnRef idx="3">
            <a:schemeClr val="dk1"/>
          </a:lnRef>
          <a:fillRef idx="0">
            <a:schemeClr val="dk1"/>
          </a:fillRef>
          <a:effectRef idx="2">
            <a:schemeClr val="dk1"/>
          </a:effectRef>
          <a:fontRef idx="minor">
            <a:schemeClr val="tx1"/>
          </a:fontRef>
        </p:style>
      </p:cxnSp>
      <p:sp>
        <p:nvSpPr>
          <p:cNvPr id="11" name="Rectangle: Diagonal Corners Rounded 10">
            <a:extLst>
              <a:ext uri="{FF2B5EF4-FFF2-40B4-BE49-F238E27FC236}">
                <a16:creationId xmlns:a16="http://schemas.microsoft.com/office/drawing/2014/main" id="{C1F2B0AB-29B0-51D5-C338-0E66A330F69D}"/>
              </a:ext>
            </a:extLst>
          </p:cNvPr>
          <p:cNvSpPr/>
          <p:nvPr/>
        </p:nvSpPr>
        <p:spPr>
          <a:xfrm>
            <a:off x="6628478" y="3429000"/>
            <a:ext cx="3657600" cy="1546122"/>
          </a:xfrm>
          <a:prstGeom prst="round2DiagRect">
            <a:avLst/>
          </a:prstGeom>
          <a:solidFill>
            <a:schemeClr val="accent5">
              <a:lumMod val="60000"/>
              <a:lumOff val="40000"/>
            </a:schemeClr>
          </a:solidFill>
          <a:effectLst>
            <a:reflection blurRad="6350" stA="50000" endA="275" endPos="40000" dist="101600" dir="5400000" sy="-100000" algn="bl" rotWithShape="0"/>
          </a:effectLst>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3500" b="1" dirty="0">
                <a:solidFill>
                  <a:schemeClr val="tx1"/>
                </a:solidFill>
              </a:rPr>
              <a:t>DOCTORS &amp; PATIENTS</a:t>
            </a:r>
            <a:endParaRPr lang="en-IN" sz="3500" b="1" dirty="0">
              <a:solidFill>
                <a:schemeClr val="tx1"/>
              </a:solidFill>
            </a:endParaRPr>
          </a:p>
        </p:txBody>
      </p:sp>
      <p:sp>
        <p:nvSpPr>
          <p:cNvPr id="5" name="Slide Number Placeholder 4">
            <a:extLst>
              <a:ext uri="{FF2B5EF4-FFF2-40B4-BE49-F238E27FC236}">
                <a16:creationId xmlns:a16="http://schemas.microsoft.com/office/drawing/2014/main" id="{A4EED6A1-C852-7265-F0AE-DAF0273BC611}"/>
              </a:ext>
            </a:extLst>
          </p:cNvPr>
          <p:cNvSpPr>
            <a:spLocks noGrp="1"/>
          </p:cNvSpPr>
          <p:nvPr>
            <p:ph type="sldNum" sz="quarter" idx="12"/>
          </p:nvPr>
        </p:nvSpPr>
        <p:spPr/>
        <p:txBody>
          <a:bodyPr/>
          <a:lstStyle/>
          <a:p>
            <a:fld id="{77B4AB3D-BFFF-4599-BF8D-5C37BFF9EA75}" type="slidenum">
              <a:rPr lang="en-IN" smtClean="0"/>
              <a:t>9</a:t>
            </a:fld>
            <a:endParaRPr lang="en-IN"/>
          </a:p>
        </p:txBody>
      </p:sp>
    </p:spTree>
    <p:extLst>
      <p:ext uri="{BB962C8B-B14F-4D97-AF65-F5344CB8AC3E}">
        <p14:creationId xmlns:p14="http://schemas.microsoft.com/office/powerpoint/2010/main" val="2402179589"/>
      </p:ext>
    </p:extLst>
  </p:cSld>
  <p:clrMapOvr>
    <a:masterClrMapping/>
  </p:clrMapOvr>
  <mc:AlternateContent xmlns:mc="http://schemas.openxmlformats.org/markup-compatibility/2006" xmlns:p14="http://schemas.microsoft.com/office/powerpoint/2010/main">
    <mc:Choice Requires="p14">
      <p:transition p14:dur="100">
        <p:wipe/>
      </p:transition>
    </mc:Choice>
    <mc:Fallback xmlns="">
      <p:transition>
        <p:wip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252C36"/>
      </a:dk2>
      <a:lt2>
        <a:srgbClr val="7C96A3"/>
      </a:lt2>
      <a:accent1>
        <a:srgbClr val="4FD093"/>
      </a:accent1>
      <a:accent2>
        <a:srgbClr val="54BCDF"/>
      </a:accent2>
      <a:accent3>
        <a:srgbClr val="A262D0"/>
      </a:accent3>
      <a:accent4>
        <a:srgbClr val="D7537B"/>
      </a:accent4>
      <a:accent5>
        <a:srgbClr val="E78045"/>
      </a:accent5>
      <a:accent6>
        <a:srgbClr val="84C350"/>
      </a:accent6>
      <a:hlink>
        <a:srgbClr val="22FFFF"/>
      </a:hlink>
      <a:folHlink>
        <a:srgbClr val="9BF3FD"/>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40000"/>
              </a:schemeClr>
            </a:gs>
            <a:gs pos="100000">
              <a:schemeClr val="phClr">
                <a:shade val="92000"/>
                <a:hueMod val="104000"/>
                <a:satMod val="140000"/>
                <a:lumMod val="48000"/>
              </a:schemeClr>
            </a:gs>
          </a:gsLst>
          <a:lin ang="5040000" scaled="0"/>
        </a:gradFill>
        <a:blipFill>
          <a:blip xmlns:r="http://schemas.openxmlformats.org/officeDocument/2006/relationships" r:embed="rId1">
            <a:duotone>
              <a:schemeClr val="phClr">
                <a:shade val="48000"/>
                <a:hueMod val="106000"/>
                <a:satMod val="140000"/>
                <a:lumMod val="42000"/>
              </a:schemeClr>
              <a:schemeClr val="phClr">
                <a:tint val="98000"/>
                <a:hueMod val="92000"/>
                <a:satMod val="220000"/>
                <a:lumMod val="9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142578CA-DEC9-49C3-80AF-C113973CC9A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Circuit</Template>
  <TotalTime>683</TotalTime>
  <Words>376</Words>
  <Application>Microsoft Office PowerPoint</Application>
  <PresentationFormat>Widescreen</PresentationFormat>
  <Paragraphs>112</Paragraphs>
  <Slides>34</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34</vt:i4>
      </vt:variant>
    </vt:vector>
  </HeadingPairs>
  <TitlesOfParts>
    <vt:vector size="41" baseType="lpstr">
      <vt:lpstr>__Inter_aaf875</vt:lpstr>
      <vt:lpstr>Arial</vt:lpstr>
      <vt:lpstr>Calibri</vt:lpstr>
      <vt:lpstr>Times New Roman</vt:lpstr>
      <vt:lpstr>Tw Cen MT</vt:lpstr>
      <vt:lpstr>Wingdings</vt:lpstr>
      <vt:lpstr>Circuit</vt:lpstr>
      <vt:lpstr>A Revolutionary Healthcare Platform</vt:lpstr>
      <vt:lpstr>ABOUT TRAINING</vt:lpstr>
      <vt:lpstr>Introduction to php:</vt:lpstr>
      <vt:lpstr>Introduction to project</vt:lpstr>
      <vt:lpstr>“Problems: The Current State of Healthcare"</vt:lpstr>
      <vt:lpstr>"Our Solution: A Comprehensive Doctor-Patient Platform"</vt:lpstr>
      <vt:lpstr>Overview</vt:lpstr>
      <vt:lpstr>Key features:</vt:lpstr>
      <vt:lpstr>PowerPoint Presentation</vt:lpstr>
      <vt:lpstr>PATIENT AND DOCTOR MODULE</vt:lpstr>
      <vt:lpstr>PowerPoint Presentation</vt:lpstr>
      <vt:lpstr>PowerPoint Presentation</vt:lpstr>
      <vt:lpstr>PowerPoint Presentation</vt:lpstr>
      <vt:lpstr>PowerPoint Presentation</vt:lpstr>
      <vt:lpstr>PowerPoint Presentation</vt:lpstr>
      <vt:lpstr>Patient’s registration form</vt:lpstr>
      <vt:lpstr>Patient’s login</vt:lpstr>
      <vt:lpstr>Password change</vt:lpstr>
      <vt:lpstr>PowerPoint Presentation</vt:lpstr>
      <vt:lpstr>DOCTOR’S DETAIL</vt:lpstr>
      <vt:lpstr>Appointment page</vt:lpstr>
      <vt:lpstr>PATIENT’S VIEW PAGE: include details</vt:lpstr>
      <vt:lpstr>Patient’s view page: show booking messages</vt:lpstr>
      <vt:lpstr>DOCTOR’S HOME</vt:lpstr>
      <vt:lpstr>Registration for doctors</vt:lpstr>
      <vt:lpstr>Login for doctors</vt:lpstr>
      <vt:lpstr>Password change</vt:lpstr>
      <vt:lpstr>DOCTOR’S APPOINTMENT:  all appointments</vt:lpstr>
      <vt:lpstr>Show pending appointments</vt:lpstr>
      <vt:lpstr>Show approved appointments</vt:lpstr>
      <vt:lpstr>Contact us </vt:lpstr>
      <vt:lpstr>PowerPoint Presentation</vt:lpstr>
      <vt:lpstr>  The Benefits of Our Platform</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Kulwinder Kaur</dc:creator>
  <cp:lastModifiedBy>Kulwinder Kaur</cp:lastModifiedBy>
  <cp:revision>2</cp:revision>
  <dcterms:created xsi:type="dcterms:W3CDTF">2024-07-17T17:06:13Z</dcterms:created>
  <dcterms:modified xsi:type="dcterms:W3CDTF">2024-07-24T06:02:32Z</dcterms:modified>
</cp:coreProperties>
</file>